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2" r:id="rId3"/>
    <p:sldId id="26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03D06"/>
    <a:srgbClr val="E5BE5D"/>
    <a:srgbClr val="5BCDAC"/>
    <a:srgbClr val="C5E4FB"/>
    <a:srgbClr val="8D6B17"/>
    <a:srgbClr val="ECCF88"/>
    <a:srgbClr val="CD9C21"/>
    <a:srgbClr val="DEA400"/>
    <a:srgbClr val="B082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3DCCB4-558E-42DD-9238-80A8F0A9862F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563785-A95F-4E8D-A96F-65CB305E4E9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CA56FF-8994-47E1-9EF0-9021B6719EF4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0F3F48-A3B8-4518-9C50-31F6952A272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967AC2-3234-4CE7-B627-0D64F39BB7A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4EB115-6183-4460-922B-59D29E863A1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7ACD40-7AD8-4703-AD54-37B50B7E248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48A40-2474-4A68-B797-72EFD777DE1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BF1766-F3F3-4CC8-A7C6-63E8390E281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9F07D-CC40-48AB-B83A-CD8DDED71CC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1F3A76-6B0B-4664-8A61-219066F3A595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6E79FB-FC59-4D2A-A3C4-07208299E56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0BCD4A-05F3-40A4-A0C6-8CE81919A2D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74CA33-2013-493A-9B0F-0A154EF8D4B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E853B4-8572-48A2-9A70-182845C11DB5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601A3-821E-4005-9DC0-924E822A0A2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9882CE-E625-4484-A127-69CFBB27A41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8A953-4C92-4947-8DDE-C435AC9502E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C7AEF-84CA-4000-8C9F-F00228F699C8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7858AB-DB5A-4048-9886-8A37CCC8DE4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9E1841-DEDD-47B1-BF46-D29B3832C4DC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27.11.2011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14AE2-430D-4CDE-88D2-26614EE42AB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9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audio" Target="file:///D:\&#1052;&#1086;&#1080;%20&#1076;&#1086;&#1082;&#1091;&#1084;&#1077;&#1085;&#1090;&#1099;\&#1052;&#1072;&#1089;&#1090;&#1077;&#1088;-&#1082;&#1083;&#1072;&#1089;&#1089;%20&#1074;&#1089;&#1077;%20&#1086;%20&#1090;&#1088;&#1080;&#1075;&#1075;&#1077;&#1088;&#1072;&#1093;\&#1079;&#1072;&#1085;&#1103;&#1090;&#1080;&#1077;%202\&#1055;&#1088;&#1080;&#1082;&#1083;&#1102;&#1095;&#1077;&#1085;&#1080;&#1103;%20&#1084;&#1077;&#1076;&#1074;&#1077;&#1078;&#1086;&#1085;&#1082;&#1072;%20&#1041;&#1072;&#1088;&#1085;&#1080;\aplodisments1.mp3" TargetMode="Externa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audio" Target="../media/audio1.wav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24" Type="http://schemas.openxmlformats.org/officeDocument/2006/relationships/image" Target="../media/image22.jpe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23" Type="http://schemas.openxmlformats.org/officeDocument/2006/relationships/image" Target="../media/image21.gif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4" Type="http://schemas.openxmlformats.org/officeDocument/2006/relationships/image" Target="../media/image1.jpeg"/><Relationship Id="rId9" Type="http://schemas.openxmlformats.org/officeDocument/2006/relationships/image" Target="../media/image7.jpeg"/><Relationship Id="rId14" Type="http://schemas.openxmlformats.org/officeDocument/2006/relationships/image" Target="../media/image12.png"/><Relationship Id="rId22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beijing2008.cn/20070529/Img214083214.jpg" TargetMode="External"/><Relationship Id="rId3" Type="http://schemas.openxmlformats.org/officeDocument/2006/relationships/hyperlink" Target="http://www.foliantorel.ru/img/products/documents/full_size/document_sport_69.jpg" TargetMode="External"/><Relationship Id="rId7" Type="http://schemas.openxmlformats.org/officeDocument/2006/relationships/hyperlink" Target="http://www.noc.by/imgs/medal/2000s_medal_b2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agrada-info.narod.ru/w98.jpg" TargetMode="External"/><Relationship Id="rId5" Type="http://schemas.openxmlformats.org/officeDocument/2006/relationships/hyperlink" Target="http://sports-nn.narod.ru/Medal/Winter/1994_1.gif" TargetMode="External"/><Relationship Id="rId4" Type="http://schemas.openxmlformats.org/officeDocument/2006/relationships/hyperlink" Target="http://nagrada-kiev.com.ua/img/medali/MD301.jpg" TargetMode="External"/><Relationship Id="rId9" Type="http://schemas.openxmlformats.org/officeDocument/2006/relationships/hyperlink" Target="http://img-fotki.yandex.ru/get/4507/medvezhonok-barny.0/0_59a73_2cb357b_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nebo 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323528" y="476672"/>
            <a:ext cx="8572560" cy="4782020"/>
            <a:chOff x="857224" y="542027"/>
            <a:chExt cx="7643866" cy="3491608"/>
          </a:xfrm>
        </p:grpSpPr>
        <p:sp>
          <p:nvSpPr>
            <p:cNvPr id="35" name="Выноска-облако 34"/>
            <p:cNvSpPr/>
            <p:nvPr/>
          </p:nvSpPr>
          <p:spPr>
            <a:xfrm>
              <a:off x="857224" y="542027"/>
              <a:ext cx="7643866" cy="3491608"/>
            </a:xfrm>
            <a:prstGeom prst="cloudCallout">
              <a:avLst>
                <a:gd name="adj1" fmla="val -38665"/>
                <a:gd name="adj2" fmla="val 339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85309" y="1324438"/>
              <a:ext cx="6500858" cy="1505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Аннотация</a:t>
              </a:r>
            </a:p>
            <a:p>
              <a:r>
                <a:rPr lang="ru-RU" sz="2800" b="1" i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Тест по теме «Уравнения». </a:t>
              </a:r>
              <a:r>
                <a:rPr lang="ru-RU" sz="2000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Математика 5 класс.</a:t>
              </a:r>
            </a:p>
            <a:p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Слайд </a:t>
              </a:r>
              <a:r>
                <a:rPr lang="en-US" sz="20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2000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Для выбора задания необходимо кликнуть по рисунку</a:t>
              </a:r>
            </a:p>
            <a:p>
              <a:r>
                <a:rPr lang="ru-RU" sz="2000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медвежонка, после выбора правильного ответа появится медаль.</a:t>
              </a:r>
            </a:p>
            <a:p>
              <a:r>
                <a:rPr lang="ru-RU" sz="2000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Чтобы узнать название вида спорта – кликнуть по медали, потом на кнопку выбор и т. д. Всего надо выиграть 5 медалей.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25152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err="1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4F81BD">
                    <a:lumMod val="75000"/>
                  </a:srgbClr>
                </a:solidFill>
                <a:latin typeface="Arial Black" pitchFamily="34" charset="0"/>
              </a:rPr>
              <a:t>Сокирко</a:t>
            </a:r>
            <a:r>
              <a:rPr lang="ru-RU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4F81BD">
                    <a:lumMod val="75000"/>
                  </a:srgbClr>
                </a:solidFill>
                <a:latin typeface="Arial Black" pitchFamily="34" charset="0"/>
              </a:rPr>
              <a:t> Светлана Петровна </a:t>
            </a:r>
          </a:p>
          <a:p>
            <a:pPr>
              <a:defRPr/>
            </a:pPr>
            <a:r>
              <a:rPr lang="ru-RU" dirty="0" smtClean="0">
                <a:ln>
                  <a:solidFill>
                    <a:srgbClr val="4F81BD">
                      <a:lumMod val="75000"/>
                    </a:srgbClr>
                  </a:solidFill>
                </a:ln>
                <a:solidFill>
                  <a:srgbClr val="4F81BD">
                    <a:lumMod val="75000"/>
                  </a:srgbClr>
                </a:solidFill>
                <a:latin typeface="Arial Black" pitchFamily="34" charset="0"/>
              </a:rPr>
              <a:t>п. Березайка, Тверской области</a:t>
            </a:r>
            <a:endParaRPr lang="ru-RU" dirty="0">
              <a:ln>
                <a:solidFill>
                  <a:srgbClr val="4F81BD">
                    <a:lumMod val="75000"/>
                  </a:srgbClr>
                </a:solidFill>
              </a:ln>
              <a:solidFill>
                <a:srgbClr val="4F81BD">
                  <a:lumMod val="75000"/>
                </a:srgbClr>
              </a:solidFill>
              <a:latin typeface="Arial Black" pitchFamily="34" charset="0"/>
            </a:endParaRPr>
          </a:p>
        </p:txBody>
      </p:sp>
      <p:pic>
        <p:nvPicPr>
          <p:cNvPr id="1026" name="Picture 2" descr="D:\Мои документы\Мои рисунки\смешарики\0_59a73_2cb357b_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639539"/>
            <a:ext cx="3707904" cy="3218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nebo 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Рисунок 15" descr="сканирование0001.jpg"/>
          <p:cNvPicPr>
            <a:picLocks noChangeAspect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>
          <a:xfrm>
            <a:off x="-928" y="0"/>
            <a:ext cx="5609319" cy="5715016"/>
          </a:xfrm>
          <a:prstGeom prst="rect">
            <a:avLst/>
          </a:prstGeom>
        </p:spPr>
      </p:pic>
      <p:sp>
        <p:nvSpPr>
          <p:cNvPr id="19" name="Полилиния 18"/>
          <p:cNvSpPr/>
          <p:nvPr/>
        </p:nvSpPr>
        <p:spPr>
          <a:xfrm>
            <a:off x="2701866" y="747814"/>
            <a:ext cx="2301023" cy="493886"/>
          </a:xfrm>
          <a:custGeom>
            <a:avLst/>
            <a:gdLst>
              <a:gd name="connsiteX0" fmla="*/ 0 w 2774071"/>
              <a:gd name="connsiteY0" fmla="*/ 235527 h 585606"/>
              <a:gd name="connsiteX1" fmla="*/ 0 w 2774071"/>
              <a:gd name="connsiteY1" fmla="*/ 235527 h 585606"/>
              <a:gd name="connsiteX2" fmla="*/ 13854 w 2774071"/>
              <a:gd name="connsiteY2" fmla="*/ 498764 h 585606"/>
              <a:gd name="connsiteX3" fmla="*/ 27709 w 2774071"/>
              <a:gd name="connsiteY3" fmla="*/ 568036 h 585606"/>
              <a:gd name="connsiteX4" fmla="*/ 374073 w 2774071"/>
              <a:gd name="connsiteY4" fmla="*/ 554182 h 585606"/>
              <a:gd name="connsiteX5" fmla="*/ 457200 w 2774071"/>
              <a:gd name="connsiteY5" fmla="*/ 526473 h 585606"/>
              <a:gd name="connsiteX6" fmla="*/ 581891 w 2774071"/>
              <a:gd name="connsiteY6" fmla="*/ 471054 h 585606"/>
              <a:gd name="connsiteX7" fmla="*/ 997527 w 2774071"/>
              <a:gd name="connsiteY7" fmla="*/ 457200 h 585606"/>
              <a:gd name="connsiteX8" fmla="*/ 1039091 w 2774071"/>
              <a:gd name="connsiteY8" fmla="*/ 443345 h 585606"/>
              <a:gd name="connsiteX9" fmla="*/ 1371600 w 2774071"/>
              <a:gd name="connsiteY9" fmla="*/ 401782 h 585606"/>
              <a:gd name="connsiteX10" fmla="*/ 2438400 w 2774071"/>
              <a:gd name="connsiteY10" fmla="*/ 415636 h 585606"/>
              <a:gd name="connsiteX11" fmla="*/ 2563091 w 2774071"/>
              <a:gd name="connsiteY11" fmla="*/ 443345 h 585606"/>
              <a:gd name="connsiteX12" fmla="*/ 2632364 w 2774071"/>
              <a:gd name="connsiteY12" fmla="*/ 484909 h 585606"/>
              <a:gd name="connsiteX13" fmla="*/ 2687782 w 2774071"/>
              <a:gd name="connsiteY13" fmla="*/ 512618 h 585606"/>
              <a:gd name="connsiteX14" fmla="*/ 2729345 w 2774071"/>
              <a:gd name="connsiteY14" fmla="*/ 498764 h 585606"/>
              <a:gd name="connsiteX15" fmla="*/ 2743200 w 2774071"/>
              <a:gd name="connsiteY15" fmla="*/ 443345 h 585606"/>
              <a:gd name="connsiteX16" fmla="*/ 2770909 w 2774071"/>
              <a:gd name="connsiteY16" fmla="*/ 221673 h 585606"/>
              <a:gd name="connsiteX17" fmla="*/ 2757054 w 2774071"/>
              <a:gd name="connsiteY17" fmla="*/ 96982 h 585606"/>
              <a:gd name="connsiteX18" fmla="*/ 2715491 w 2774071"/>
              <a:gd name="connsiteY18" fmla="*/ 83127 h 585606"/>
              <a:gd name="connsiteX19" fmla="*/ 2175164 w 2774071"/>
              <a:gd name="connsiteY19" fmla="*/ 69273 h 585606"/>
              <a:gd name="connsiteX20" fmla="*/ 2105891 w 2774071"/>
              <a:gd name="connsiteY20" fmla="*/ 55418 h 585606"/>
              <a:gd name="connsiteX21" fmla="*/ 2022764 w 2774071"/>
              <a:gd name="connsiteY21" fmla="*/ 41564 h 585606"/>
              <a:gd name="connsiteX22" fmla="*/ 1828800 w 2774071"/>
              <a:gd name="connsiteY22" fmla="*/ 0 h 585606"/>
              <a:gd name="connsiteX23" fmla="*/ 1565564 w 2774071"/>
              <a:gd name="connsiteY23" fmla="*/ 13854 h 585606"/>
              <a:gd name="connsiteX24" fmla="*/ 1482436 w 2774071"/>
              <a:gd name="connsiteY24" fmla="*/ 41564 h 585606"/>
              <a:gd name="connsiteX25" fmla="*/ 942109 w 2774071"/>
              <a:gd name="connsiteY25" fmla="*/ 55418 h 585606"/>
              <a:gd name="connsiteX26" fmla="*/ 858982 w 2774071"/>
              <a:gd name="connsiteY26" fmla="*/ 83127 h 585606"/>
              <a:gd name="connsiteX27" fmla="*/ 762000 w 2774071"/>
              <a:gd name="connsiteY27" fmla="*/ 124691 h 585606"/>
              <a:gd name="connsiteX28" fmla="*/ 221673 w 2774071"/>
              <a:gd name="connsiteY28" fmla="*/ 124691 h 585606"/>
              <a:gd name="connsiteX29" fmla="*/ 138545 w 2774071"/>
              <a:gd name="connsiteY29" fmla="*/ 180109 h 585606"/>
              <a:gd name="connsiteX30" fmla="*/ 41564 w 2774071"/>
              <a:gd name="connsiteY30" fmla="*/ 277091 h 585606"/>
              <a:gd name="connsiteX31" fmla="*/ 0 w 2774071"/>
              <a:gd name="connsiteY31" fmla="*/ 235527 h 58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74071" h="585606">
                <a:moveTo>
                  <a:pt x="0" y="235527"/>
                </a:moveTo>
                <a:lnTo>
                  <a:pt x="0" y="235527"/>
                </a:lnTo>
                <a:cubicBezTo>
                  <a:pt x="4618" y="323273"/>
                  <a:pt x="6557" y="411200"/>
                  <a:pt x="13854" y="498764"/>
                </a:cubicBezTo>
                <a:cubicBezTo>
                  <a:pt x="15810" y="522231"/>
                  <a:pt x="4435" y="564455"/>
                  <a:pt x="27709" y="568036"/>
                </a:cubicBezTo>
                <a:cubicBezTo>
                  <a:pt x="141912" y="585606"/>
                  <a:pt x="258618" y="558800"/>
                  <a:pt x="374073" y="554182"/>
                </a:cubicBezTo>
                <a:cubicBezTo>
                  <a:pt x="401782" y="544946"/>
                  <a:pt x="432898" y="542674"/>
                  <a:pt x="457200" y="526473"/>
                </a:cubicBezTo>
                <a:cubicBezTo>
                  <a:pt x="496351" y="500372"/>
                  <a:pt x="529829" y="472789"/>
                  <a:pt x="581891" y="471054"/>
                </a:cubicBezTo>
                <a:lnTo>
                  <a:pt x="997527" y="457200"/>
                </a:lnTo>
                <a:cubicBezTo>
                  <a:pt x="1011382" y="452582"/>
                  <a:pt x="1024861" y="446629"/>
                  <a:pt x="1039091" y="443345"/>
                </a:cubicBezTo>
                <a:cubicBezTo>
                  <a:pt x="1202168" y="405712"/>
                  <a:pt x="1184375" y="415155"/>
                  <a:pt x="1371600" y="401782"/>
                </a:cubicBezTo>
                <a:cubicBezTo>
                  <a:pt x="1773737" y="334757"/>
                  <a:pt x="1479748" y="378286"/>
                  <a:pt x="2438400" y="415636"/>
                </a:cubicBezTo>
                <a:cubicBezTo>
                  <a:pt x="2461478" y="416535"/>
                  <a:pt x="2533584" y="428592"/>
                  <a:pt x="2563091" y="443345"/>
                </a:cubicBezTo>
                <a:cubicBezTo>
                  <a:pt x="2587177" y="455388"/>
                  <a:pt x="2608824" y="471831"/>
                  <a:pt x="2632364" y="484909"/>
                </a:cubicBezTo>
                <a:cubicBezTo>
                  <a:pt x="2650418" y="494939"/>
                  <a:pt x="2669309" y="503382"/>
                  <a:pt x="2687782" y="512618"/>
                </a:cubicBezTo>
                <a:cubicBezTo>
                  <a:pt x="2701636" y="508000"/>
                  <a:pt x="2720222" y="510168"/>
                  <a:pt x="2729345" y="498764"/>
                </a:cubicBezTo>
                <a:cubicBezTo>
                  <a:pt x="2741240" y="483895"/>
                  <a:pt x="2740838" y="462240"/>
                  <a:pt x="2743200" y="443345"/>
                </a:cubicBezTo>
                <a:cubicBezTo>
                  <a:pt x="2774071" y="196373"/>
                  <a:pt x="2738281" y="352181"/>
                  <a:pt x="2770909" y="221673"/>
                </a:cubicBezTo>
                <a:cubicBezTo>
                  <a:pt x="2766291" y="180109"/>
                  <a:pt x="2772585" y="135810"/>
                  <a:pt x="2757054" y="96982"/>
                </a:cubicBezTo>
                <a:cubicBezTo>
                  <a:pt x="2751630" y="83423"/>
                  <a:pt x="2730078" y="83822"/>
                  <a:pt x="2715491" y="83127"/>
                </a:cubicBezTo>
                <a:cubicBezTo>
                  <a:pt x="2535527" y="74557"/>
                  <a:pt x="2355273" y="73891"/>
                  <a:pt x="2175164" y="69273"/>
                </a:cubicBezTo>
                <a:lnTo>
                  <a:pt x="2105891" y="55418"/>
                </a:lnTo>
                <a:cubicBezTo>
                  <a:pt x="2078253" y="50393"/>
                  <a:pt x="2050374" y="46741"/>
                  <a:pt x="2022764" y="41564"/>
                </a:cubicBezTo>
                <a:cubicBezTo>
                  <a:pt x="1897006" y="17984"/>
                  <a:pt x="1917189" y="22097"/>
                  <a:pt x="1828800" y="0"/>
                </a:cubicBezTo>
                <a:cubicBezTo>
                  <a:pt x="1741055" y="4618"/>
                  <a:pt x="1652805" y="3385"/>
                  <a:pt x="1565564" y="13854"/>
                </a:cubicBezTo>
                <a:cubicBezTo>
                  <a:pt x="1536564" y="17334"/>
                  <a:pt x="1511635" y="40815"/>
                  <a:pt x="1482436" y="41564"/>
                </a:cubicBezTo>
                <a:lnTo>
                  <a:pt x="942109" y="55418"/>
                </a:lnTo>
                <a:cubicBezTo>
                  <a:pt x="914400" y="64654"/>
                  <a:pt x="883284" y="66926"/>
                  <a:pt x="858982" y="83127"/>
                </a:cubicBezTo>
                <a:cubicBezTo>
                  <a:pt x="801575" y="121398"/>
                  <a:pt x="833572" y="106797"/>
                  <a:pt x="762000" y="124691"/>
                </a:cubicBezTo>
                <a:cubicBezTo>
                  <a:pt x="564738" y="108252"/>
                  <a:pt x="441889" y="91325"/>
                  <a:pt x="221673" y="124691"/>
                </a:cubicBezTo>
                <a:cubicBezTo>
                  <a:pt x="188746" y="129680"/>
                  <a:pt x="162093" y="156561"/>
                  <a:pt x="138545" y="180109"/>
                </a:cubicBezTo>
                <a:lnTo>
                  <a:pt x="41564" y="277091"/>
                </a:lnTo>
                <a:lnTo>
                  <a:pt x="0" y="235527"/>
                </a:lnTo>
                <a:close/>
              </a:path>
            </a:pathLst>
          </a:custGeom>
          <a:gradFill flip="none" rotWithShape="1">
            <a:gsLst>
              <a:gs pos="0">
                <a:srgbClr val="E5BE5D">
                  <a:shade val="30000"/>
                  <a:satMod val="115000"/>
                </a:srgbClr>
              </a:gs>
              <a:gs pos="50000">
                <a:srgbClr val="E5BE5D">
                  <a:shade val="67500"/>
                  <a:satMod val="115000"/>
                </a:srgbClr>
              </a:gs>
              <a:gs pos="100000">
                <a:srgbClr val="E5BE5D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rot="180297">
            <a:off x="2917792" y="966027"/>
            <a:ext cx="2725778" cy="77451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Спортландии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1060477">
            <a:off x="2622062" y="885265"/>
            <a:ext cx="414792" cy="46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" name="Рисунок 20" descr="сканирование0001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>
          <a:xfrm>
            <a:off x="3317411" y="4096918"/>
            <a:ext cx="2290980" cy="1618098"/>
          </a:xfrm>
          <a:prstGeom prst="rect">
            <a:avLst/>
          </a:prstGeom>
        </p:spPr>
      </p:pic>
      <p:pic>
        <p:nvPicPr>
          <p:cNvPr id="24" name="Рисунок 23" descr="сканирование0001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>
          <a:xfrm>
            <a:off x="-928" y="1686954"/>
            <a:ext cx="2310986" cy="2229216"/>
          </a:xfrm>
          <a:prstGeom prst="rect">
            <a:avLst/>
          </a:prstGeom>
        </p:spPr>
      </p:pic>
      <p:pic>
        <p:nvPicPr>
          <p:cNvPr id="25" name="Рисунок 24" descr="сканирование0001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>
          <a:xfrm>
            <a:off x="650889" y="3313679"/>
            <a:ext cx="1540657" cy="2401337"/>
          </a:xfrm>
          <a:prstGeom prst="rect">
            <a:avLst/>
          </a:prstGeom>
        </p:spPr>
      </p:pic>
      <p:pic>
        <p:nvPicPr>
          <p:cNvPr id="22" name="Рисунок 21" descr="сканирование0001.jpg"/>
          <p:cNvPicPr>
            <a:picLocks noChangeAspect="1"/>
          </p:cNvPicPr>
          <p:nvPr/>
        </p:nvPicPr>
        <p:blipFill>
          <a:blip r:embed="rId9" cstate="print">
            <a:lum contrast="10000"/>
          </a:blip>
          <a:srcRect/>
          <a:stretch>
            <a:fillRect/>
          </a:stretch>
        </p:blipFill>
        <p:spPr>
          <a:xfrm>
            <a:off x="2665594" y="2349694"/>
            <a:ext cx="1481401" cy="2349714"/>
          </a:xfrm>
          <a:prstGeom prst="rect">
            <a:avLst/>
          </a:prstGeom>
        </p:spPr>
      </p:pic>
      <p:pic>
        <p:nvPicPr>
          <p:cNvPr id="23" name="Рисунок 22" descr="сканирование0001.jpg"/>
          <p:cNvPicPr>
            <a:picLocks noChangeAspect="1"/>
          </p:cNvPicPr>
          <p:nvPr/>
        </p:nvPicPr>
        <p:blipFill>
          <a:blip r:embed="rId10" cstate="print">
            <a:lum contrast="10000"/>
          </a:blip>
          <a:srcRect/>
          <a:stretch>
            <a:fillRect/>
          </a:stretch>
        </p:blipFill>
        <p:spPr>
          <a:xfrm>
            <a:off x="3435922" y="1686954"/>
            <a:ext cx="2172468" cy="1144732"/>
          </a:xfrm>
          <a:prstGeom prst="rect">
            <a:avLst/>
          </a:prstGeom>
        </p:spPr>
      </p:pic>
      <p:pic>
        <p:nvPicPr>
          <p:cNvPr id="64" name="Рисунок 63" descr="2000s_medal_b2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0" y="5671296"/>
            <a:ext cx="1214414" cy="1214414"/>
          </a:xfrm>
          <a:prstGeom prst="rect">
            <a:avLst/>
          </a:prstGeom>
        </p:spPr>
      </p:pic>
      <p:sp>
        <p:nvSpPr>
          <p:cNvPr id="52" name="Облако 51"/>
          <p:cNvSpPr/>
          <p:nvPr/>
        </p:nvSpPr>
        <p:spPr>
          <a:xfrm>
            <a:off x="6357950" y="5857892"/>
            <a:ext cx="1643074" cy="71438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выбор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15008" y="285728"/>
            <a:ext cx="32147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Друзья!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Предлагаем вам отправиться в путешествие по Спортландии вместе с медвежонком Барни.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Помогите ему справиться с заданиями,  потому что только  тогда он сможет участвовать в соревнованиях в новых для него видах спорта. За правильное решение вы получите спортивные медали и узнаете названия различных видов спорта! Успехов!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" name="Рисунок 60" descr="сканирование0002.jpg"/>
          <p:cNvPicPr>
            <a:picLocks noChangeAspect="1"/>
          </p:cNvPicPr>
          <p:nvPr/>
        </p:nvPicPr>
        <p:blipFill>
          <a:blip r:embed="rId12" cstate="print">
            <a:lum contrast="10000"/>
          </a:blip>
          <a:srcRect/>
          <a:stretch>
            <a:fillRect/>
          </a:stretch>
        </p:blipFill>
        <p:spPr>
          <a:xfrm>
            <a:off x="0" y="0"/>
            <a:ext cx="5572132" cy="5715016"/>
          </a:xfrm>
          <a:prstGeom prst="rect">
            <a:avLst/>
          </a:prstGeom>
        </p:spPr>
      </p:pic>
      <p:sp>
        <p:nvSpPr>
          <p:cNvPr id="63" name="Полилиния 62"/>
          <p:cNvSpPr/>
          <p:nvPr/>
        </p:nvSpPr>
        <p:spPr>
          <a:xfrm rot="21441948">
            <a:off x="1570283" y="312512"/>
            <a:ext cx="3080528" cy="616236"/>
          </a:xfrm>
          <a:custGeom>
            <a:avLst/>
            <a:gdLst>
              <a:gd name="connsiteX0" fmla="*/ 45945 w 3504293"/>
              <a:gd name="connsiteY0" fmla="*/ 193964 h 528962"/>
              <a:gd name="connsiteX1" fmla="*/ 45945 w 3504293"/>
              <a:gd name="connsiteY1" fmla="*/ 193964 h 528962"/>
              <a:gd name="connsiteX2" fmla="*/ 336890 w 3504293"/>
              <a:gd name="connsiteY2" fmla="*/ 138546 h 528962"/>
              <a:gd name="connsiteX3" fmla="*/ 475436 w 3504293"/>
              <a:gd name="connsiteY3" fmla="*/ 96982 h 528962"/>
              <a:gd name="connsiteX4" fmla="*/ 1112745 w 3504293"/>
              <a:gd name="connsiteY4" fmla="*/ 83127 h 528962"/>
              <a:gd name="connsiteX5" fmla="*/ 1168163 w 3504293"/>
              <a:gd name="connsiteY5" fmla="*/ 69273 h 528962"/>
              <a:gd name="connsiteX6" fmla="*/ 1278999 w 3504293"/>
              <a:gd name="connsiteY6" fmla="*/ 41564 h 528962"/>
              <a:gd name="connsiteX7" fmla="*/ 1639217 w 3504293"/>
              <a:gd name="connsiteY7" fmla="*/ 27709 h 528962"/>
              <a:gd name="connsiteX8" fmla="*/ 1694636 w 3504293"/>
              <a:gd name="connsiteY8" fmla="*/ 13855 h 528962"/>
              <a:gd name="connsiteX9" fmla="*/ 1736199 w 3504293"/>
              <a:gd name="connsiteY9" fmla="*/ 0 h 528962"/>
              <a:gd name="connsiteX10" fmla="*/ 3218636 w 3504293"/>
              <a:gd name="connsiteY10" fmla="*/ 13855 h 528962"/>
              <a:gd name="connsiteX11" fmla="*/ 3371036 w 3504293"/>
              <a:gd name="connsiteY11" fmla="*/ 41564 h 528962"/>
              <a:gd name="connsiteX12" fmla="*/ 3426454 w 3504293"/>
              <a:gd name="connsiteY12" fmla="*/ 55418 h 528962"/>
              <a:gd name="connsiteX13" fmla="*/ 3454163 w 3504293"/>
              <a:gd name="connsiteY13" fmla="*/ 96982 h 528962"/>
              <a:gd name="connsiteX14" fmla="*/ 3495726 w 3504293"/>
              <a:gd name="connsiteY14" fmla="*/ 110837 h 528962"/>
              <a:gd name="connsiteX15" fmla="*/ 3481872 w 3504293"/>
              <a:gd name="connsiteY15" fmla="*/ 304800 h 528962"/>
              <a:gd name="connsiteX16" fmla="*/ 3440308 w 3504293"/>
              <a:gd name="connsiteY16" fmla="*/ 346364 h 528962"/>
              <a:gd name="connsiteX17" fmla="*/ 3315617 w 3504293"/>
              <a:gd name="connsiteY17" fmla="*/ 415637 h 528962"/>
              <a:gd name="connsiteX18" fmla="*/ 2913836 w 3504293"/>
              <a:gd name="connsiteY18" fmla="*/ 401782 h 528962"/>
              <a:gd name="connsiteX19" fmla="*/ 2830708 w 3504293"/>
              <a:gd name="connsiteY19" fmla="*/ 374073 h 528962"/>
              <a:gd name="connsiteX20" fmla="*/ 2733726 w 3504293"/>
              <a:gd name="connsiteY20" fmla="*/ 346364 h 528962"/>
              <a:gd name="connsiteX21" fmla="*/ 1528381 w 3504293"/>
              <a:gd name="connsiteY21" fmla="*/ 360218 h 528962"/>
              <a:gd name="connsiteX22" fmla="*/ 1445254 w 3504293"/>
              <a:gd name="connsiteY22" fmla="*/ 387927 h 528962"/>
              <a:gd name="connsiteX23" fmla="*/ 1362126 w 3504293"/>
              <a:gd name="connsiteY23" fmla="*/ 401782 h 528962"/>
              <a:gd name="connsiteX24" fmla="*/ 1251290 w 3504293"/>
              <a:gd name="connsiteY24" fmla="*/ 429491 h 528962"/>
              <a:gd name="connsiteX25" fmla="*/ 863363 w 3504293"/>
              <a:gd name="connsiteY25" fmla="*/ 443346 h 528962"/>
              <a:gd name="connsiteX26" fmla="*/ 738672 w 3504293"/>
              <a:gd name="connsiteY26" fmla="*/ 484909 h 528962"/>
              <a:gd name="connsiteX27" fmla="*/ 697108 w 3504293"/>
              <a:gd name="connsiteY27" fmla="*/ 498764 h 528962"/>
              <a:gd name="connsiteX28" fmla="*/ 613981 w 3504293"/>
              <a:gd name="connsiteY28" fmla="*/ 512618 h 528962"/>
              <a:gd name="connsiteX29" fmla="*/ 101363 w 3504293"/>
              <a:gd name="connsiteY29" fmla="*/ 498764 h 528962"/>
              <a:gd name="connsiteX30" fmla="*/ 73654 w 3504293"/>
              <a:gd name="connsiteY30" fmla="*/ 415637 h 528962"/>
              <a:gd name="connsiteX31" fmla="*/ 32090 w 3504293"/>
              <a:gd name="connsiteY31" fmla="*/ 332509 h 528962"/>
              <a:gd name="connsiteX32" fmla="*/ 45945 w 3504293"/>
              <a:gd name="connsiteY32" fmla="*/ 193964 h 5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4293" h="528962">
                <a:moveTo>
                  <a:pt x="45945" y="193964"/>
                </a:moveTo>
                <a:lnTo>
                  <a:pt x="45945" y="193964"/>
                </a:lnTo>
                <a:cubicBezTo>
                  <a:pt x="266793" y="111145"/>
                  <a:pt x="35595" y="186118"/>
                  <a:pt x="336890" y="138546"/>
                </a:cubicBezTo>
                <a:cubicBezTo>
                  <a:pt x="359820" y="134926"/>
                  <a:pt x="442702" y="98291"/>
                  <a:pt x="475436" y="96982"/>
                </a:cubicBezTo>
                <a:cubicBezTo>
                  <a:pt x="687753" y="88489"/>
                  <a:pt x="900309" y="87745"/>
                  <a:pt x="1112745" y="83127"/>
                </a:cubicBezTo>
                <a:cubicBezTo>
                  <a:pt x="1131218" y="78509"/>
                  <a:pt x="1149854" y="74504"/>
                  <a:pt x="1168163" y="69273"/>
                </a:cubicBezTo>
                <a:cubicBezTo>
                  <a:pt x="1214076" y="56155"/>
                  <a:pt x="1224414" y="45086"/>
                  <a:pt x="1278999" y="41564"/>
                </a:cubicBezTo>
                <a:cubicBezTo>
                  <a:pt x="1398911" y="33828"/>
                  <a:pt x="1519144" y="32327"/>
                  <a:pt x="1639217" y="27709"/>
                </a:cubicBezTo>
                <a:cubicBezTo>
                  <a:pt x="1657690" y="23091"/>
                  <a:pt x="1676327" y="19086"/>
                  <a:pt x="1694636" y="13855"/>
                </a:cubicBezTo>
                <a:cubicBezTo>
                  <a:pt x="1708678" y="9843"/>
                  <a:pt x="1721595" y="0"/>
                  <a:pt x="1736199" y="0"/>
                </a:cubicBezTo>
                <a:lnTo>
                  <a:pt x="3218636" y="13855"/>
                </a:lnTo>
                <a:cubicBezTo>
                  <a:pt x="3307810" y="43579"/>
                  <a:pt x="3214378" y="15455"/>
                  <a:pt x="3371036" y="41564"/>
                </a:cubicBezTo>
                <a:cubicBezTo>
                  <a:pt x="3389818" y="44694"/>
                  <a:pt x="3407981" y="50800"/>
                  <a:pt x="3426454" y="55418"/>
                </a:cubicBezTo>
                <a:cubicBezTo>
                  <a:pt x="3435690" y="69273"/>
                  <a:pt x="3441161" y="86580"/>
                  <a:pt x="3454163" y="96982"/>
                </a:cubicBezTo>
                <a:cubicBezTo>
                  <a:pt x="3465567" y="106105"/>
                  <a:pt x="3493796" y="96361"/>
                  <a:pt x="3495726" y="110837"/>
                </a:cubicBezTo>
                <a:cubicBezTo>
                  <a:pt x="3504293" y="175087"/>
                  <a:pt x="3496718" y="241704"/>
                  <a:pt x="3481872" y="304800"/>
                </a:cubicBezTo>
                <a:cubicBezTo>
                  <a:pt x="3477384" y="323873"/>
                  <a:pt x="3455774" y="334335"/>
                  <a:pt x="3440308" y="346364"/>
                </a:cubicBezTo>
                <a:cubicBezTo>
                  <a:pt x="3368850" y="401943"/>
                  <a:pt x="3378328" y="394733"/>
                  <a:pt x="3315617" y="415637"/>
                </a:cubicBezTo>
                <a:cubicBezTo>
                  <a:pt x="3181690" y="411019"/>
                  <a:pt x="3047353" y="413226"/>
                  <a:pt x="2913836" y="401782"/>
                </a:cubicBezTo>
                <a:cubicBezTo>
                  <a:pt x="2884735" y="399288"/>
                  <a:pt x="2858417" y="383310"/>
                  <a:pt x="2830708" y="374073"/>
                </a:cubicBezTo>
                <a:cubicBezTo>
                  <a:pt x="2771071" y="354194"/>
                  <a:pt x="2803325" y="363763"/>
                  <a:pt x="2733726" y="346364"/>
                </a:cubicBezTo>
                <a:cubicBezTo>
                  <a:pt x="2331944" y="350982"/>
                  <a:pt x="1929980" y="347263"/>
                  <a:pt x="1528381" y="360218"/>
                </a:cubicBezTo>
                <a:cubicBezTo>
                  <a:pt x="1499188" y="361160"/>
                  <a:pt x="1474064" y="383125"/>
                  <a:pt x="1445254" y="387927"/>
                </a:cubicBezTo>
                <a:cubicBezTo>
                  <a:pt x="1417545" y="392545"/>
                  <a:pt x="1389594" y="395896"/>
                  <a:pt x="1362126" y="401782"/>
                </a:cubicBezTo>
                <a:cubicBezTo>
                  <a:pt x="1324889" y="409761"/>
                  <a:pt x="1289348" y="428132"/>
                  <a:pt x="1251290" y="429491"/>
                </a:cubicBezTo>
                <a:lnTo>
                  <a:pt x="863363" y="443346"/>
                </a:lnTo>
                <a:lnTo>
                  <a:pt x="738672" y="484909"/>
                </a:lnTo>
                <a:cubicBezTo>
                  <a:pt x="724817" y="489527"/>
                  <a:pt x="711513" y="496363"/>
                  <a:pt x="697108" y="498764"/>
                </a:cubicBezTo>
                <a:lnTo>
                  <a:pt x="613981" y="512618"/>
                </a:lnTo>
                <a:cubicBezTo>
                  <a:pt x="443108" y="508000"/>
                  <a:pt x="269609" y="528962"/>
                  <a:pt x="101363" y="498764"/>
                </a:cubicBezTo>
                <a:cubicBezTo>
                  <a:pt x="72615" y="493604"/>
                  <a:pt x="82890" y="443346"/>
                  <a:pt x="73654" y="415637"/>
                </a:cubicBezTo>
                <a:cubicBezTo>
                  <a:pt x="54534" y="358277"/>
                  <a:pt x="67899" y="386223"/>
                  <a:pt x="32090" y="332509"/>
                </a:cubicBezTo>
                <a:cubicBezTo>
                  <a:pt x="0" y="236238"/>
                  <a:pt x="43636" y="217055"/>
                  <a:pt x="45945" y="193964"/>
                </a:cubicBezTo>
                <a:close/>
              </a:path>
            </a:pathLst>
          </a:custGeom>
          <a:solidFill>
            <a:srgbClr val="D6A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5" name="Группа 64"/>
          <p:cNvGrpSpPr/>
          <p:nvPr/>
        </p:nvGrpSpPr>
        <p:grpSpPr>
          <a:xfrm>
            <a:off x="5572132" y="0"/>
            <a:ext cx="3571868" cy="5715016"/>
            <a:chOff x="5572132" y="0"/>
            <a:chExt cx="3571868" cy="5929330"/>
          </a:xfrm>
        </p:grpSpPr>
        <p:grpSp>
          <p:nvGrpSpPr>
            <p:cNvPr id="66" name="Группа 39"/>
            <p:cNvGrpSpPr/>
            <p:nvPr/>
          </p:nvGrpSpPr>
          <p:grpSpPr>
            <a:xfrm>
              <a:off x="5572132" y="0"/>
              <a:ext cx="3571868" cy="5929330"/>
              <a:chOff x="5572132" y="0"/>
              <a:chExt cx="3571868" cy="5929330"/>
            </a:xfrm>
          </p:grpSpPr>
          <p:pic>
            <p:nvPicPr>
              <p:cNvPr id="68" name="Picture 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572132" y="0"/>
                <a:ext cx="3571868" cy="5929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9" name="Прямоугольник 68"/>
              <p:cNvSpPr/>
              <p:nvPr/>
            </p:nvSpPr>
            <p:spPr>
              <a:xfrm>
                <a:off x="5756365" y="1450772"/>
                <a:ext cx="3195882" cy="9461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5710682" y="1643050"/>
              <a:ext cx="3357586" cy="862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уравнение: </a:t>
              </a:r>
            </a:p>
            <a:p>
              <a:pPr algn="ctr"/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 + у = 42</a:t>
              </a:r>
            </a:p>
          </p:txBody>
        </p:sp>
      </p:grpSp>
      <p:sp>
        <p:nvSpPr>
          <p:cNvPr id="70" name="Кольцо 69"/>
          <p:cNvSpPr/>
          <p:nvPr/>
        </p:nvSpPr>
        <p:spPr>
          <a:xfrm>
            <a:off x="5929322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14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1" name="Кольцо 70"/>
          <p:cNvSpPr/>
          <p:nvPr/>
        </p:nvSpPr>
        <p:spPr>
          <a:xfrm>
            <a:off x="7572396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0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Кольцо 71"/>
          <p:cNvSpPr/>
          <p:nvPr/>
        </p:nvSpPr>
        <p:spPr>
          <a:xfrm>
            <a:off x="7572396" y="4244691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24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3" name="Кольцо 72"/>
          <p:cNvSpPr/>
          <p:nvPr/>
        </p:nvSpPr>
        <p:spPr>
          <a:xfrm>
            <a:off x="5929322" y="421481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60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4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286512" y="1285860"/>
            <a:ext cx="304800" cy="304800"/>
          </a:xfrm>
          <a:prstGeom prst="rect">
            <a:avLst/>
          </a:prstGeom>
        </p:spPr>
      </p:pic>
      <p:pic>
        <p:nvPicPr>
          <p:cNvPr id="75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786578" y="1357298"/>
            <a:ext cx="304800" cy="304800"/>
          </a:xfrm>
          <a:prstGeom prst="rect">
            <a:avLst/>
          </a:prstGeom>
        </p:spPr>
      </p:pic>
      <p:pic>
        <p:nvPicPr>
          <p:cNvPr id="76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7215206" y="1357298"/>
            <a:ext cx="304800" cy="304800"/>
          </a:xfrm>
          <a:prstGeom prst="rect">
            <a:avLst/>
          </a:prstGeom>
        </p:spPr>
      </p:pic>
      <p:pic>
        <p:nvPicPr>
          <p:cNvPr id="77" name="aplodisments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8643966" y="3929066"/>
            <a:ext cx="304800" cy="304800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5572132" y="0"/>
            <a:ext cx="3571868" cy="5715016"/>
            <a:chOff x="5572132" y="0"/>
            <a:chExt cx="3571868" cy="5929330"/>
          </a:xfrm>
        </p:grpSpPr>
        <p:grpSp>
          <p:nvGrpSpPr>
            <p:cNvPr id="31" name="Группа 39"/>
            <p:cNvGrpSpPr/>
            <p:nvPr/>
          </p:nvGrpSpPr>
          <p:grpSpPr>
            <a:xfrm>
              <a:off x="5572132" y="0"/>
              <a:ext cx="3571868" cy="5929330"/>
              <a:chOff x="5572132" y="0"/>
              <a:chExt cx="3571868" cy="5929330"/>
            </a:xfrm>
          </p:grpSpPr>
          <p:pic>
            <p:nvPicPr>
              <p:cNvPr id="33" name="Picture 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572132" y="0"/>
                <a:ext cx="3571868" cy="5929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" name="Прямоугольник 33"/>
              <p:cNvSpPr/>
              <p:nvPr/>
            </p:nvSpPr>
            <p:spPr>
              <a:xfrm>
                <a:off x="5756365" y="1450772"/>
                <a:ext cx="3195882" cy="9461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5710682" y="1643050"/>
              <a:ext cx="3357586" cy="862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уравнение:</a:t>
              </a:r>
            </a:p>
            <a:p>
              <a:pPr algn="ctr"/>
              <a:r>
                <a:rPr lang="en-US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 · 9 = 108</a:t>
              </a:r>
              <a:endPara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5" name="Кольцо 34"/>
          <p:cNvSpPr/>
          <p:nvPr/>
        </p:nvSpPr>
        <p:spPr>
          <a:xfrm>
            <a:off x="5929322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12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Кольцо 35"/>
          <p:cNvSpPr/>
          <p:nvPr/>
        </p:nvSpPr>
        <p:spPr>
          <a:xfrm>
            <a:off x="7572396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97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Кольцо 36"/>
          <p:cNvSpPr/>
          <p:nvPr/>
        </p:nvSpPr>
        <p:spPr>
          <a:xfrm>
            <a:off x="7572396" y="4244691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117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Кольцо 37"/>
          <p:cNvSpPr/>
          <p:nvPr/>
        </p:nvSpPr>
        <p:spPr>
          <a:xfrm>
            <a:off x="5929322" y="421481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99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9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286512" y="1285860"/>
            <a:ext cx="304800" cy="304800"/>
          </a:xfrm>
          <a:prstGeom prst="rect">
            <a:avLst/>
          </a:prstGeom>
        </p:spPr>
      </p:pic>
      <p:pic>
        <p:nvPicPr>
          <p:cNvPr id="40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786578" y="1357298"/>
            <a:ext cx="304800" cy="304800"/>
          </a:xfrm>
          <a:prstGeom prst="rect">
            <a:avLst/>
          </a:prstGeom>
        </p:spPr>
      </p:pic>
      <p:pic>
        <p:nvPicPr>
          <p:cNvPr id="41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7215206" y="1357298"/>
            <a:ext cx="304800" cy="304800"/>
          </a:xfrm>
          <a:prstGeom prst="rect">
            <a:avLst/>
          </a:prstGeom>
        </p:spPr>
      </p:pic>
      <p:pic>
        <p:nvPicPr>
          <p:cNvPr id="42" name="aplodisments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8572528" y="1357298"/>
            <a:ext cx="304800" cy="304800"/>
          </a:xfrm>
          <a:prstGeom prst="rect">
            <a:avLst/>
          </a:prstGeom>
        </p:spPr>
      </p:pic>
      <p:pic>
        <p:nvPicPr>
          <p:cNvPr id="43" name="Рисунок 42" descr="сканирование0003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>
          <a:xfrm>
            <a:off x="-1" y="1"/>
            <a:ext cx="5586961" cy="5715016"/>
          </a:xfrm>
          <a:prstGeom prst="rect">
            <a:avLst/>
          </a:prstGeom>
        </p:spPr>
      </p:pic>
      <p:sp>
        <p:nvSpPr>
          <p:cNvPr id="44" name="Полилиния 43"/>
          <p:cNvSpPr/>
          <p:nvPr/>
        </p:nvSpPr>
        <p:spPr>
          <a:xfrm rot="21280040">
            <a:off x="1020697" y="399246"/>
            <a:ext cx="3413556" cy="648772"/>
          </a:xfrm>
          <a:custGeom>
            <a:avLst/>
            <a:gdLst>
              <a:gd name="connsiteX0" fmla="*/ 45945 w 3504293"/>
              <a:gd name="connsiteY0" fmla="*/ 193964 h 528962"/>
              <a:gd name="connsiteX1" fmla="*/ 45945 w 3504293"/>
              <a:gd name="connsiteY1" fmla="*/ 193964 h 528962"/>
              <a:gd name="connsiteX2" fmla="*/ 336890 w 3504293"/>
              <a:gd name="connsiteY2" fmla="*/ 138546 h 528962"/>
              <a:gd name="connsiteX3" fmla="*/ 475436 w 3504293"/>
              <a:gd name="connsiteY3" fmla="*/ 96982 h 528962"/>
              <a:gd name="connsiteX4" fmla="*/ 1112745 w 3504293"/>
              <a:gd name="connsiteY4" fmla="*/ 83127 h 528962"/>
              <a:gd name="connsiteX5" fmla="*/ 1168163 w 3504293"/>
              <a:gd name="connsiteY5" fmla="*/ 69273 h 528962"/>
              <a:gd name="connsiteX6" fmla="*/ 1278999 w 3504293"/>
              <a:gd name="connsiteY6" fmla="*/ 41564 h 528962"/>
              <a:gd name="connsiteX7" fmla="*/ 1639217 w 3504293"/>
              <a:gd name="connsiteY7" fmla="*/ 27709 h 528962"/>
              <a:gd name="connsiteX8" fmla="*/ 1694636 w 3504293"/>
              <a:gd name="connsiteY8" fmla="*/ 13855 h 528962"/>
              <a:gd name="connsiteX9" fmla="*/ 1736199 w 3504293"/>
              <a:gd name="connsiteY9" fmla="*/ 0 h 528962"/>
              <a:gd name="connsiteX10" fmla="*/ 3218636 w 3504293"/>
              <a:gd name="connsiteY10" fmla="*/ 13855 h 528962"/>
              <a:gd name="connsiteX11" fmla="*/ 3371036 w 3504293"/>
              <a:gd name="connsiteY11" fmla="*/ 41564 h 528962"/>
              <a:gd name="connsiteX12" fmla="*/ 3426454 w 3504293"/>
              <a:gd name="connsiteY12" fmla="*/ 55418 h 528962"/>
              <a:gd name="connsiteX13" fmla="*/ 3454163 w 3504293"/>
              <a:gd name="connsiteY13" fmla="*/ 96982 h 528962"/>
              <a:gd name="connsiteX14" fmla="*/ 3495726 w 3504293"/>
              <a:gd name="connsiteY14" fmla="*/ 110837 h 528962"/>
              <a:gd name="connsiteX15" fmla="*/ 3481872 w 3504293"/>
              <a:gd name="connsiteY15" fmla="*/ 304800 h 528962"/>
              <a:gd name="connsiteX16" fmla="*/ 3440308 w 3504293"/>
              <a:gd name="connsiteY16" fmla="*/ 346364 h 528962"/>
              <a:gd name="connsiteX17" fmla="*/ 3315617 w 3504293"/>
              <a:gd name="connsiteY17" fmla="*/ 415637 h 528962"/>
              <a:gd name="connsiteX18" fmla="*/ 2913836 w 3504293"/>
              <a:gd name="connsiteY18" fmla="*/ 401782 h 528962"/>
              <a:gd name="connsiteX19" fmla="*/ 2830708 w 3504293"/>
              <a:gd name="connsiteY19" fmla="*/ 374073 h 528962"/>
              <a:gd name="connsiteX20" fmla="*/ 2733726 w 3504293"/>
              <a:gd name="connsiteY20" fmla="*/ 346364 h 528962"/>
              <a:gd name="connsiteX21" fmla="*/ 1528381 w 3504293"/>
              <a:gd name="connsiteY21" fmla="*/ 360218 h 528962"/>
              <a:gd name="connsiteX22" fmla="*/ 1445254 w 3504293"/>
              <a:gd name="connsiteY22" fmla="*/ 387927 h 528962"/>
              <a:gd name="connsiteX23" fmla="*/ 1362126 w 3504293"/>
              <a:gd name="connsiteY23" fmla="*/ 401782 h 528962"/>
              <a:gd name="connsiteX24" fmla="*/ 1251290 w 3504293"/>
              <a:gd name="connsiteY24" fmla="*/ 429491 h 528962"/>
              <a:gd name="connsiteX25" fmla="*/ 863363 w 3504293"/>
              <a:gd name="connsiteY25" fmla="*/ 443346 h 528962"/>
              <a:gd name="connsiteX26" fmla="*/ 738672 w 3504293"/>
              <a:gd name="connsiteY26" fmla="*/ 484909 h 528962"/>
              <a:gd name="connsiteX27" fmla="*/ 697108 w 3504293"/>
              <a:gd name="connsiteY27" fmla="*/ 498764 h 528962"/>
              <a:gd name="connsiteX28" fmla="*/ 613981 w 3504293"/>
              <a:gd name="connsiteY28" fmla="*/ 512618 h 528962"/>
              <a:gd name="connsiteX29" fmla="*/ 101363 w 3504293"/>
              <a:gd name="connsiteY29" fmla="*/ 498764 h 528962"/>
              <a:gd name="connsiteX30" fmla="*/ 73654 w 3504293"/>
              <a:gd name="connsiteY30" fmla="*/ 415637 h 528962"/>
              <a:gd name="connsiteX31" fmla="*/ 32090 w 3504293"/>
              <a:gd name="connsiteY31" fmla="*/ 332509 h 528962"/>
              <a:gd name="connsiteX32" fmla="*/ 45945 w 3504293"/>
              <a:gd name="connsiteY32" fmla="*/ 193964 h 5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4293" h="528962">
                <a:moveTo>
                  <a:pt x="45945" y="193964"/>
                </a:moveTo>
                <a:lnTo>
                  <a:pt x="45945" y="193964"/>
                </a:lnTo>
                <a:cubicBezTo>
                  <a:pt x="266793" y="111145"/>
                  <a:pt x="35595" y="186118"/>
                  <a:pt x="336890" y="138546"/>
                </a:cubicBezTo>
                <a:cubicBezTo>
                  <a:pt x="359820" y="134926"/>
                  <a:pt x="442702" y="98291"/>
                  <a:pt x="475436" y="96982"/>
                </a:cubicBezTo>
                <a:cubicBezTo>
                  <a:pt x="687753" y="88489"/>
                  <a:pt x="900309" y="87745"/>
                  <a:pt x="1112745" y="83127"/>
                </a:cubicBezTo>
                <a:cubicBezTo>
                  <a:pt x="1131218" y="78509"/>
                  <a:pt x="1149854" y="74504"/>
                  <a:pt x="1168163" y="69273"/>
                </a:cubicBezTo>
                <a:cubicBezTo>
                  <a:pt x="1214076" y="56155"/>
                  <a:pt x="1224414" y="45086"/>
                  <a:pt x="1278999" y="41564"/>
                </a:cubicBezTo>
                <a:cubicBezTo>
                  <a:pt x="1398911" y="33828"/>
                  <a:pt x="1519144" y="32327"/>
                  <a:pt x="1639217" y="27709"/>
                </a:cubicBezTo>
                <a:cubicBezTo>
                  <a:pt x="1657690" y="23091"/>
                  <a:pt x="1676327" y="19086"/>
                  <a:pt x="1694636" y="13855"/>
                </a:cubicBezTo>
                <a:cubicBezTo>
                  <a:pt x="1708678" y="9843"/>
                  <a:pt x="1721595" y="0"/>
                  <a:pt x="1736199" y="0"/>
                </a:cubicBezTo>
                <a:lnTo>
                  <a:pt x="3218636" y="13855"/>
                </a:lnTo>
                <a:cubicBezTo>
                  <a:pt x="3307810" y="43579"/>
                  <a:pt x="3214378" y="15455"/>
                  <a:pt x="3371036" y="41564"/>
                </a:cubicBezTo>
                <a:cubicBezTo>
                  <a:pt x="3389818" y="44694"/>
                  <a:pt x="3407981" y="50800"/>
                  <a:pt x="3426454" y="55418"/>
                </a:cubicBezTo>
                <a:cubicBezTo>
                  <a:pt x="3435690" y="69273"/>
                  <a:pt x="3441161" y="86580"/>
                  <a:pt x="3454163" y="96982"/>
                </a:cubicBezTo>
                <a:cubicBezTo>
                  <a:pt x="3465567" y="106105"/>
                  <a:pt x="3493796" y="96361"/>
                  <a:pt x="3495726" y="110837"/>
                </a:cubicBezTo>
                <a:cubicBezTo>
                  <a:pt x="3504293" y="175087"/>
                  <a:pt x="3496718" y="241704"/>
                  <a:pt x="3481872" y="304800"/>
                </a:cubicBezTo>
                <a:cubicBezTo>
                  <a:pt x="3477384" y="323873"/>
                  <a:pt x="3455774" y="334335"/>
                  <a:pt x="3440308" y="346364"/>
                </a:cubicBezTo>
                <a:cubicBezTo>
                  <a:pt x="3368850" y="401943"/>
                  <a:pt x="3378328" y="394733"/>
                  <a:pt x="3315617" y="415637"/>
                </a:cubicBezTo>
                <a:cubicBezTo>
                  <a:pt x="3181690" y="411019"/>
                  <a:pt x="3047353" y="413226"/>
                  <a:pt x="2913836" y="401782"/>
                </a:cubicBezTo>
                <a:cubicBezTo>
                  <a:pt x="2884735" y="399288"/>
                  <a:pt x="2858417" y="383310"/>
                  <a:pt x="2830708" y="374073"/>
                </a:cubicBezTo>
                <a:cubicBezTo>
                  <a:pt x="2771071" y="354194"/>
                  <a:pt x="2803325" y="363763"/>
                  <a:pt x="2733726" y="346364"/>
                </a:cubicBezTo>
                <a:cubicBezTo>
                  <a:pt x="2331944" y="350982"/>
                  <a:pt x="1929980" y="347263"/>
                  <a:pt x="1528381" y="360218"/>
                </a:cubicBezTo>
                <a:cubicBezTo>
                  <a:pt x="1499188" y="361160"/>
                  <a:pt x="1474064" y="383125"/>
                  <a:pt x="1445254" y="387927"/>
                </a:cubicBezTo>
                <a:cubicBezTo>
                  <a:pt x="1417545" y="392545"/>
                  <a:pt x="1389594" y="395896"/>
                  <a:pt x="1362126" y="401782"/>
                </a:cubicBezTo>
                <a:cubicBezTo>
                  <a:pt x="1324889" y="409761"/>
                  <a:pt x="1289348" y="428132"/>
                  <a:pt x="1251290" y="429491"/>
                </a:cubicBezTo>
                <a:lnTo>
                  <a:pt x="863363" y="443346"/>
                </a:lnTo>
                <a:lnTo>
                  <a:pt x="738672" y="484909"/>
                </a:lnTo>
                <a:cubicBezTo>
                  <a:pt x="724817" y="489527"/>
                  <a:pt x="711513" y="496363"/>
                  <a:pt x="697108" y="498764"/>
                </a:cubicBezTo>
                <a:lnTo>
                  <a:pt x="613981" y="512618"/>
                </a:lnTo>
                <a:cubicBezTo>
                  <a:pt x="443108" y="508000"/>
                  <a:pt x="269609" y="528962"/>
                  <a:pt x="101363" y="498764"/>
                </a:cubicBezTo>
                <a:cubicBezTo>
                  <a:pt x="72615" y="493604"/>
                  <a:pt x="82890" y="443346"/>
                  <a:pt x="73654" y="415637"/>
                </a:cubicBezTo>
                <a:cubicBezTo>
                  <a:pt x="54534" y="358277"/>
                  <a:pt x="67899" y="386223"/>
                  <a:pt x="32090" y="332509"/>
                </a:cubicBezTo>
                <a:cubicBezTo>
                  <a:pt x="0" y="236238"/>
                  <a:pt x="43636" y="217055"/>
                  <a:pt x="45945" y="193964"/>
                </a:cubicBezTo>
                <a:close/>
              </a:path>
            </a:pathLst>
          </a:custGeom>
          <a:solidFill>
            <a:srgbClr val="D6A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813628" y="1871219"/>
            <a:ext cx="1285884" cy="21431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E5BE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 descr="Img214083214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5714992"/>
            <a:ext cx="1143008" cy="1143008"/>
          </a:xfrm>
          <a:prstGeom prst="rect">
            <a:avLst/>
          </a:prstGeom>
        </p:spPr>
      </p:pic>
      <p:sp>
        <p:nvSpPr>
          <p:cNvPr id="47" name="Облако 46"/>
          <p:cNvSpPr/>
          <p:nvPr/>
        </p:nvSpPr>
        <p:spPr>
          <a:xfrm>
            <a:off x="6357950" y="5857892"/>
            <a:ext cx="1643074" cy="71438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выбор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48" name="Рисунок 47" descr="сканирование0004.jpg"/>
          <p:cNvPicPr>
            <a:picLocks noChangeAspect="1"/>
          </p:cNvPicPr>
          <p:nvPr/>
        </p:nvPicPr>
        <p:blipFill>
          <a:blip r:embed="rId18" cstate="print">
            <a:lum contrast="10000"/>
          </a:blip>
          <a:stretch>
            <a:fillRect/>
          </a:stretch>
        </p:blipFill>
        <p:spPr>
          <a:xfrm>
            <a:off x="0" y="0"/>
            <a:ext cx="5733481" cy="5715016"/>
          </a:xfrm>
          <a:prstGeom prst="rect">
            <a:avLst/>
          </a:prstGeom>
        </p:spPr>
      </p:pic>
      <p:grpSp>
        <p:nvGrpSpPr>
          <p:cNvPr id="49" name="Группа 48"/>
          <p:cNvGrpSpPr/>
          <p:nvPr/>
        </p:nvGrpSpPr>
        <p:grpSpPr>
          <a:xfrm>
            <a:off x="5572132" y="0"/>
            <a:ext cx="3571868" cy="5715016"/>
            <a:chOff x="5572132" y="0"/>
            <a:chExt cx="3571868" cy="5929330"/>
          </a:xfrm>
        </p:grpSpPr>
        <p:grpSp>
          <p:nvGrpSpPr>
            <p:cNvPr id="50" name="Группа 39"/>
            <p:cNvGrpSpPr/>
            <p:nvPr/>
          </p:nvGrpSpPr>
          <p:grpSpPr>
            <a:xfrm>
              <a:off x="5572132" y="0"/>
              <a:ext cx="3571868" cy="5929330"/>
              <a:chOff x="5572132" y="0"/>
              <a:chExt cx="3571868" cy="5929330"/>
            </a:xfrm>
          </p:grpSpPr>
          <p:pic>
            <p:nvPicPr>
              <p:cNvPr id="53" name="Picture 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572132" y="0"/>
                <a:ext cx="3571868" cy="5929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4" name="Прямоугольник 53"/>
              <p:cNvSpPr/>
              <p:nvPr/>
            </p:nvSpPr>
            <p:spPr>
              <a:xfrm>
                <a:off x="5756365" y="1450772"/>
                <a:ext cx="3195882" cy="9461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710682" y="1643050"/>
              <a:ext cx="3357586" cy="862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уравнение:</a:t>
              </a:r>
            </a:p>
            <a:p>
              <a:pPr algn="ctr"/>
              <a:r>
                <a:rPr lang="en-US" sz="2400" b="1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– 23 = 41</a:t>
              </a:r>
              <a:endPara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Кольцо 54"/>
          <p:cNvSpPr/>
          <p:nvPr/>
        </p:nvSpPr>
        <p:spPr>
          <a:xfrm>
            <a:off x="5929322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65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6" name="Кольцо 55"/>
          <p:cNvSpPr/>
          <p:nvPr/>
        </p:nvSpPr>
        <p:spPr>
          <a:xfrm>
            <a:off x="7572396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28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7572396" y="4244691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18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Кольцо 57"/>
          <p:cNvSpPr/>
          <p:nvPr/>
        </p:nvSpPr>
        <p:spPr>
          <a:xfrm>
            <a:off x="5929322" y="421481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64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9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286512" y="1285860"/>
            <a:ext cx="304800" cy="304800"/>
          </a:xfrm>
          <a:prstGeom prst="rect">
            <a:avLst/>
          </a:prstGeom>
        </p:spPr>
      </p:pic>
      <p:pic>
        <p:nvPicPr>
          <p:cNvPr id="62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786578" y="1357298"/>
            <a:ext cx="304800" cy="304800"/>
          </a:xfrm>
          <a:prstGeom prst="rect">
            <a:avLst/>
          </a:prstGeom>
        </p:spPr>
      </p:pic>
      <p:pic>
        <p:nvPicPr>
          <p:cNvPr id="78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7215206" y="1357298"/>
            <a:ext cx="304800" cy="304800"/>
          </a:xfrm>
          <a:prstGeom prst="rect">
            <a:avLst/>
          </a:prstGeom>
        </p:spPr>
      </p:pic>
      <p:pic>
        <p:nvPicPr>
          <p:cNvPr id="79" name="aplodisments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8572528" y="1357298"/>
            <a:ext cx="304800" cy="304800"/>
          </a:xfrm>
          <a:prstGeom prst="rect">
            <a:avLst/>
          </a:prstGeom>
        </p:spPr>
      </p:pic>
      <p:sp>
        <p:nvSpPr>
          <p:cNvPr id="80" name="Полилиния 79"/>
          <p:cNvSpPr/>
          <p:nvPr/>
        </p:nvSpPr>
        <p:spPr>
          <a:xfrm rot="21280040">
            <a:off x="1237176" y="357680"/>
            <a:ext cx="3413556" cy="648772"/>
          </a:xfrm>
          <a:custGeom>
            <a:avLst/>
            <a:gdLst>
              <a:gd name="connsiteX0" fmla="*/ 45945 w 3504293"/>
              <a:gd name="connsiteY0" fmla="*/ 193964 h 528962"/>
              <a:gd name="connsiteX1" fmla="*/ 45945 w 3504293"/>
              <a:gd name="connsiteY1" fmla="*/ 193964 h 528962"/>
              <a:gd name="connsiteX2" fmla="*/ 336890 w 3504293"/>
              <a:gd name="connsiteY2" fmla="*/ 138546 h 528962"/>
              <a:gd name="connsiteX3" fmla="*/ 475436 w 3504293"/>
              <a:gd name="connsiteY3" fmla="*/ 96982 h 528962"/>
              <a:gd name="connsiteX4" fmla="*/ 1112745 w 3504293"/>
              <a:gd name="connsiteY4" fmla="*/ 83127 h 528962"/>
              <a:gd name="connsiteX5" fmla="*/ 1168163 w 3504293"/>
              <a:gd name="connsiteY5" fmla="*/ 69273 h 528962"/>
              <a:gd name="connsiteX6" fmla="*/ 1278999 w 3504293"/>
              <a:gd name="connsiteY6" fmla="*/ 41564 h 528962"/>
              <a:gd name="connsiteX7" fmla="*/ 1639217 w 3504293"/>
              <a:gd name="connsiteY7" fmla="*/ 27709 h 528962"/>
              <a:gd name="connsiteX8" fmla="*/ 1694636 w 3504293"/>
              <a:gd name="connsiteY8" fmla="*/ 13855 h 528962"/>
              <a:gd name="connsiteX9" fmla="*/ 1736199 w 3504293"/>
              <a:gd name="connsiteY9" fmla="*/ 0 h 528962"/>
              <a:gd name="connsiteX10" fmla="*/ 3218636 w 3504293"/>
              <a:gd name="connsiteY10" fmla="*/ 13855 h 528962"/>
              <a:gd name="connsiteX11" fmla="*/ 3371036 w 3504293"/>
              <a:gd name="connsiteY11" fmla="*/ 41564 h 528962"/>
              <a:gd name="connsiteX12" fmla="*/ 3426454 w 3504293"/>
              <a:gd name="connsiteY12" fmla="*/ 55418 h 528962"/>
              <a:gd name="connsiteX13" fmla="*/ 3454163 w 3504293"/>
              <a:gd name="connsiteY13" fmla="*/ 96982 h 528962"/>
              <a:gd name="connsiteX14" fmla="*/ 3495726 w 3504293"/>
              <a:gd name="connsiteY14" fmla="*/ 110837 h 528962"/>
              <a:gd name="connsiteX15" fmla="*/ 3481872 w 3504293"/>
              <a:gd name="connsiteY15" fmla="*/ 304800 h 528962"/>
              <a:gd name="connsiteX16" fmla="*/ 3440308 w 3504293"/>
              <a:gd name="connsiteY16" fmla="*/ 346364 h 528962"/>
              <a:gd name="connsiteX17" fmla="*/ 3315617 w 3504293"/>
              <a:gd name="connsiteY17" fmla="*/ 415637 h 528962"/>
              <a:gd name="connsiteX18" fmla="*/ 2913836 w 3504293"/>
              <a:gd name="connsiteY18" fmla="*/ 401782 h 528962"/>
              <a:gd name="connsiteX19" fmla="*/ 2830708 w 3504293"/>
              <a:gd name="connsiteY19" fmla="*/ 374073 h 528962"/>
              <a:gd name="connsiteX20" fmla="*/ 2733726 w 3504293"/>
              <a:gd name="connsiteY20" fmla="*/ 346364 h 528962"/>
              <a:gd name="connsiteX21" fmla="*/ 1528381 w 3504293"/>
              <a:gd name="connsiteY21" fmla="*/ 360218 h 528962"/>
              <a:gd name="connsiteX22" fmla="*/ 1445254 w 3504293"/>
              <a:gd name="connsiteY22" fmla="*/ 387927 h 528962"/>
              <a:gd name="connsiteX23" fmla="*/ 1362126 w 3504293"/>
              <a:gd name="connsiteY23" fmla="*/ 401782 h 528962"/>
              <a:gd name="connsiteX24" fmla="*/ 1251290 w 3504293"/>
              <a:gd name="connsiteY24" fmla="*/ 429491 h 528962"/>
              <a:gd name="connsiteX25" fmla="*/ 863363 w 3504293"/>
              <a:gd name="connsiteY25" fmla="*/ 443346 h 528962"/>
              <a:gd name="connsiteX26" fmla="*/ 738672 w 3504293"/>
              <a:gd name="connsiteY26" fmla="*/ 484909 h 528962"/>
              <a:gd name="connsiteX27" fmla="*/ 697108 w 3504293"/>
              <a:gd name="connsiteY27" fmla="*/ 498764 h 528962"/>
              <a:gd name="connsiteX28" fmla="*/ 613981 w 3504293"/>
              <a:gd name="connsiteY28" fmla="*/ 512618 h 528962"/>
              <a:gd name="connsiteX29" fmla="*/ 101363 w 3504293"/>
              <a:gd name="connsiteY29" fmla="*/ 498764 h 528962"/>
              <a:gd name="connsiteX30" fmla="*/ 73654 w 3504293"/>
              <a:gd name="connsiteY30" fmla="*/ 415637 h 528962"/>
              <a:gd name="connsiteX31" fmla="*/ 32090 w 3504293"/>
              <a:gd name="connsiteY31" fmla="*/ 332509 h 528962"/>
              <a:gd name="connsiteX32" fmla="*/ 45945 w 3504293"/>
              <a:gd name="connsiteY32" fmla="*/ 193964 h 5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4293" h="528962">
                <a:moveTo>
                  <a:pt x="45945" y="193964"/>
                </a:moveTo>
                <a:lnTo>
                  <a:pt x="45945" y="193964"/>
                </a:lnTo>
                <a:cubicBezTo>
                  <a:pt x="266793" y="111145"/>
                  <a:pt x="35595" y="186118"/>
                  <a:pt x="336890" y="138546"/>
                </a:cubicBezTo>
                <a:cubicBezTo>
                  <a:pt x="359820" y="134926"/>
                  <a:pt x="442702" y="98291"/>
                  <a:pt x="475436" y="96982"/>
                </a:cubicBezTo>
                <a:cubicBezTo>
                  <a:pt x="687753" y="88489"/>
                  <a:pt x="900309" y="87745"/>
                  <a:pt x="1112745" y="83127"/>
                </a:cubicBezTo>
                <a:cubicBezTo>
                  <a:pt x="1131218" y="78509"/>
                  <a:pt x="1149854" y="74504"/>
                  <a:pt x="1168163" y="69273"/>
                </a:cubicBezTo>
                <a:cubicBezTo>
                  <a:pt x="1214076" y="56155"/>
                  <a:pt x="1224414" y="45086"/>
                  <a:pt x="1278999" y="41564"/>
                </a:cubicBezTo>
                <a:cubicBezTo>
                  <a:pt x="1398911" y="33828"/>
                  <a:pt x="1519144" y="32327"/>
                  <a:pt x="1639217" y="27709"/>
                </a:cubicBezTo>
                <a:cubicBezTo>
                  <a:pt x="1657690" y="23091"/>
                  <a:pt x="1676327" y="19086"/>
                  <a:pt x="1694636" y="13855"/>
                </a:cubicBezTo>
                <a:cubicBezTo>
                  <a:pt x="1708678" y="9843"/>
                  <a:pt x="1721595" y="0"/>
                  <a:pt x="1736199" y="0"/>
                </a:cubicBezTo>
                <a:lnTo>
                  <a:pt x="3218636" y="13855"/>
                </a:lnTo>
                <a:cubicBezTo>
                  <a:pt x="3307810" y="43579"/>
                  <a:pt x="3214378" y="15455"/>
                  <a:pt x="3371036" y="41564"/>
                </a:cubicBezTo>
                <a:cubicBezTo>
                  <a:pt x="3389818" y="44694"/>
                  <a:pt x="3407981" y="50800"/>
                  <a:pt x="3426454" y="55418"/>
                </a:cubicBezTo>
                <a:cubicBezTo>
                  <a:pt x="3435690" y="69273"/>
                  <a:pt x="3441161" y="86580"/>
                  <a:pt x="3454163" y="96982"/>
                </a:cubicBezTo>
                <a:cubicBezTo>
                  <a:pt x="3465567" y="106105"/>
                  <a:pt x="3493796" y="96361"/>
                  <a:pt x="3495726" y="110837"/>
                </a:cubicBezTo>
                <a:cubicBezTo>
                  <a:pt x="3504293" y="175087"/>
                  <a:pt x="3496718" y="241704"/>
                  <a:pt x="3481872" y="304800"/>
                </a:cubicBezTo>
                <a:cubicBezTo>
                  <a:pt x="3477384" y="323873"/>
                  <a:pt x="3455774" y="334335"/>
                  <a:pt x="3440308" y="346364"/>
                </a:cubicBezTo>
                <a:cubicBezTo>
                  <a:pt x="3368850" y="401943"/>
                  <a:pt x="3378328" y="394733"/>
                  <a:pt x="3315617" y="415637"/>
                </a:cubicBezTo>
                <a:cubicBezTo>
                  <a:pt x="3181690" y="411019"/>
                  <a:pt x="3047353" y="413226"/>
                  <a:pt x="2913836" y="401782"/>
                </a:cubicBezTo>
                <a:cubicBezTo>
                  <a:pt x="2884735" y="399288"/>
                  <a:pt x="2858417" y="383310"/>
                  <a:pt x="2830708" y="374073"/>
                </a:cubicBezTo>
                <a:cubicBezTo>
                  <a:pt x="2771071" y="354194"/>
                  <a:pt x="2803325" y="363763"/>
                  <a:pt x="2733726" y="346364"/>
                </a:cubicBezTo>
                <a:cubicBezTo>
                  <a:pt x="2331944" y="350982"/>
                  <a:pt x="1929980" y="347263"/>
                  <a:pt x="1528381" y="360218"/>
                </a:cubicBezTo>
                <a:cubicBezTo>
                  <a:pt x="1499188" y="361160"/>
                  <a:pt x="1474064" y="383125"/>
                  <a:pt x="1445254" y="387927"/>
                </a:cubicBezTo>
                <a:cubicBezTo>
                  <a:pt x="1417545" y="392545"/>
                  <a:pt x="1389594" y="395896"/>
                  <a:pt x="1362126" y="401782"/>
                </a:cubicBezTo>
                <a:cubicBezTo>
                  <a:pt x="1324889" y="409761"/>
                  <a:pt x="1289348" y="428132"/>
                  <a:pt x="1251290" y="429491"/>
                </a:cubicBezTo>
                <a:lnTo>
                  <a:pt x="863363" y="443346"/>
                </a:lnTo>
                <a:lnTo>
                  <a:pt x="738672" y="484909"/>
                </a:lnTo>
                <a:cubicBezTo>
                  <a:pt x="724817" y="489527"/>
                  <a:pt x="711513" y="496363"/>
                  <a:pt x="697108" y="498764"/>
                </a:cubicBezTo>
                <a:lnTo>
                  <a:pt x="613981" y="512618"/>
                </a:lnTo>
                <a:cubicBezTo>
                  <a:pt x="443108" y="508000"/>
                  <a:pt x="269609" y="528962"/>
                  <a:pt x="101363" y="498764"/>
                </a:cubicBezTo>
                <a:cubicBezTo>
                  <a:pt x="72615" y="493604"/>
                  <a:pt x="82890" y="443346"/>
                  <a:pt x="73654" y="415637"/>
                </a:cubicBezTo>
                <a:cubicBezTo>
                  <a:pt x="54534" y="358277"/>
                  <a:pt x="67899" y="386223"/>
                  <a:pt x="32090" y="332509"/>
                </a:cubicBezTo>
                <a:cubicBezTo>
                  <a:pt x="0" y="236238"/>
                  <a:pt x="43636" y="217055"/>
                  <a:pt x="45945" y="193964"/>
                </a:cubicBezTo>
                <a:close/>
              </a:path>
            </a:pathLst>
          </a:custGeom>
          <a:solidFill>
            <a:srgbClr val="D6A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" name="Рисунок 81" descr="w98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5687282"/>
            <a:ext cx="1214446" cy="1214446"/>
          </a:xfrm>
          <a:prstGeom prst="rect">
            <a:avLst/>
          </a:prstGeom>
        </p:spPr>
      </p:pic>
      <p:sp>
        <p:nvSpPr>
          <p:cNvPr id="83" name="Облако 82"/>
          <p:cNvSpPr/>
          <p:nvPr/>
        </p:nvSpPr>
        <p:spPr>
          <a:xfrm>
            <a:off x="6357950" y="5857892"/>
            <a:ext cx="1643074" cy="71438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выбор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4" name="Облако 83"/>
          <p:cNvSpPr/>
          <p:nvPr/>
        </p:nvSpPr>
        <p:spPr>
          <a:xfrm>
            <a:off x="6357950" y="5857892"/>
            <a:ext cx="1643074" cy="71438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выбор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pSp>
        <p:nvGrpSpPr>
          <p:cNvPr id="85" name="Группа 84"/>
          <p:cNvGrpSpPr/>
          <p:nvPr/>
        </p:nvGrpSpPr>
        <p:grpSpPr>
          <a:xfrm>
            <a:off x="5572132" y="0"/>
            <a:ext cx="3571868" cy="5715016"/>
            <a:chOff x="5572132" y="0"/>
            <a:chExt cx="3571868" cy="5929330"/>
          </a:xfrm>
        </p:grpSpPr>
        <p:grpSp>
          <p:nvGrpSpPr>
            <p:cNvPr id="86" name="Группа 39"/>
            <p:cNvGrpSpPr/>
            <p:nvPr/>
          </p:nvGrpSpPr>
          <p:grpSpPr>
            <a:xfrm>
              <a:off x="5572132" y="0"/>
              <a:ext cx="3571868" cy="5929330"/>
              <a:chOff x="5572132" y="0"/>
              <a:chExt cx="3571868" cy="5929330"/>
            </a:xfrm>
          </p:grpSpPr>
          <p:pic>
            <p:nvPicPr>
              <p:cNvPr id="88" name="Picture 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572132" y="0"/>
                <a:ext cx="3571868" cy="5929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9" name="Прямоугольник 88"/>
              <p:cNvSpPr/>
              <p:nvPr/>
            </p:nvSpPr>
            <p:spPr>
              <a:xfrm>
                <a:off x="5756365" y="1450772"/>
                <a:ext cx="3195882" cy="9461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7" name="TextBox 86"/>
            <p:cNvSpPr txBox="1"/>
            <p:nvPr/>
          </p:nvSpPr>
          <p:spPr>
            <a:xfrm>
              <a:off x="5710682" y="1643050"/>
              <a:ext cx="3357586" cy="862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уравнение:</a:t>
              </a:r>
              <a:endPara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k </a:t>
              </a:r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 3 = 21</a:t>
              </a:r>
            </a:p>
          </p:txBody>
        </p:sp>
      </p:grpSp>
      <p:sp>
        <p:nvSpPr>
          <p:cNvPr id="90" name="Кольцо 89"/>
          <p:cNvSpPr/>
          <p:nvPr/>
        </p:nvSpPr>
        <p:spPr>
          <a:xfrm>
            <a:off x="5929322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63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1" name="Кольцо 90"/>
          <p:cNvSpPr/>
          <p:nvPr/>
        </p:nvSpPr>
        <p:spPr>
          <a:xfrm>
            <a:off x="7572396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18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2" name="Кольцо 91"/>
          <p:cNvSpPr/>
          <p:nvPr/>
        </p:nvSpPr>
        <p:spPr>
          <a:xfrm>
            <a:off x="7572396" y="4244691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24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3" name="Кольцо 92"/>
          <p:cNvSpPr/>
          <p:nvPr/>
        </p:nvSpPr>
        <p:spPr>
          <a:xfrm>
            <a:off x="5929322" y="421481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7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4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286512" y="1285860"/>
            <a:ext cx="304800" cy="304800"/>
          </a:xfrm>
          <a:prstGeom prst="rect">
            <a:avLst/>
          </a:prstGeom>
        </p:spPr>
      </p:pic>
      <p:pic>
        <p:nvPicPr>
          <p:cNvPr id="95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786578" y="1357298"/>
            <a:ext cx="304800" cy="304800"/>
          </a:xfrm>
          <a:prstGeom prst="rect">
            <a:avLst/>
          </a:prstGeom>
        </p:spPr>
      </p:pic>
      <p:pic>
        <p:nvPicPr>
          <p:cNvPr id="96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7215206" y="1357298"/>
            <a:ext cx="304800" cy="304800"/>
          </a:xfrm>
          <a:prstGeom prst="rect">
            <a:avLst/>
          </a:prstGeom>
        </p:spPr>
      </p:pic>
      <p:pic>
        <p:nvPicPr>
          <p:cNvPr id="97" name="aplodisments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8572528" y="1357298"/>
            <a:ext cx="304800" cy="304800"/>
          </a:xfrm>
          <a:prstGeom prst="rect">
            <a:avLst/>
          </a:prstGeom>
        </p:spPr>
      </p:pic>
      <p:pic>
        <p:nvPicPr>
          <p:cNvPr id="98" name="Рисунок 97" descr="сканирование0018.jpg"/>
          <p:cNvPicPr>
            <a:picLocks noChangeAspect="1"/>
          </p:cNvPicPr>
          <p:nvPr/>
        </p:nvPicPr>
        <p:blipFill>
          <a:blip r:embed="rId20" cstate="print">
            <a:lum contrast="10000"/>
          </a:blip>
          <a:stretch>
            <a:fillRect/>
          </a:stretch>
        </p:blipFill>
        <p:spPr>
          <a:xfrm>
            <a:off x="0" y="0"/>
            <a:ext cx="5609844" cy="5705856"/>
          </a:xfrm>
          <a:prstGeom prst="rect">
            <a:avLst/>
          </a:prstGeom>
        </p:spPr>
      </p:pic>
      <p:sp>
        <p:nvSpPr>
          <p:cNvPr id="99" name="Полилиния 98"/>
          <p:cNvSpPr/>
          <p:nvPr/>
        </p:nvSpPr>
        <p:spPr>
          <a:xfrm rot="21280040">
            <a:off x="1165737" y="300097"/>
            <a:ext cx="3413556" cy="648772"/>
          </a:xfrm>
          <a:custGeom>
            <a:avLst/>
            <a:gdLst>
              <a:gd name="connsiteX0" fmla="*/ 45945 w 3504293"/>
              <a:gd name="connsiteY0" fmla="*/ 193964 h 528962"/>
              <a:gd name="connsiteX1" fmla="*/ 45945 w 3504293"/>
              <a:gd name="connsiteY1" fmla="*/ 193964 h 528962"/>
              <a:gd name="connsiteX2" fmla="*/ 336890 w 3504293"/>
              <a:gd name="connsiteY2" fmla="*/ 138546 h 528962"/>
              <a:gd name="connsiteX3" fmla="*/ 475436 w 3504293"/>
              <a:gd name="connsiteY3" fmla="*/ 96982 h 528962"/>
              <a:gd name="connsiteX4" fmla="*/ 1112745 w 3504293"/>
              <a:gd name="connsiteY4" fmla="*/ 83127 h 528962"/>
              <a:gd name="connsiteX5" fmla="*/ 1168163 w 3504293"/>
              <a:gd name="connsiteY5" fmla="*/ 69273 h 528962"/>
              <a:gd name="connsiteX6" fmla="*/ 1278999 w 3504293"/>
              <a:gd name="connsiteY6" fmla="*/ 41564 h 528962"/>
              <a:gd name="connsiteX7" fmla="*/ 1639217 w 3504293"/>
              <a:gd name="connsiteY7" fmla="*/ 27709 h 528962"/>
              <a:gd name="connsiteX8" fmla="*/ 1694636 w 3504293"/>
              <a:gd name="connsiteY8" fmla="*/ 13855 h 528962"/>
              <a:gd name="connsiteX9" fmla="*/ 1736199 w 3504293"/>
              <a:gd name="connsiteY9" fmla="*/ 0 h 528962"/>
              <a:gd name="connsiteX10" fmla="*/ 3218636 w 3504293"/>
              <a:gd name="connsiteY10" fmla="*/ 13855 h 528962"/>
              <a:gd name="connsiteX11" fmla="*/ 3371036 w 3504293"/>
              <a:gd name="connsiteY11" fmla="*/ 41564 h 528962"/>
              <a:gd name="connsiteX12" fmla="*/ 3426454 w 3504293"/>
              <a:gd name="connsiteY12" fmla="*/ 55418 h 528962"/>
              <a:gd name="connsiteX13" fmla="*/ 3454163 w 3504293"/>
              <a:gd name="connsiteY13" fmla="*/ 96982 h 528962"/>
              <a:gd name="connsiteX14" fmla="*/ 3495726 w 3504293"/>
              <a:gd name="connsiteY14" fmla="*/ 110837 h 528962"/>
              <a:gd name="connsiteX15" fmla="*/ 3481872 w 3504293"/>
              <a:gd name="connsiteY15" fmla="*/ 304800 h 528962"/>
              <a:gd name="connsiteX16" fmla="*/ 3440308 w 3504293"/>
              <a:gd name="connsiteY16" fmla="*/ 346364 h 528962"/>
              <a:gd name="connsiteX17" fmla="*/ 3315617 w 3504293"/>
              <a:gd name="connsiteY17" fmla="*/ 415637 h 528962"/>
              <a:gd name="connsiteX18" fmla="*/ 2913836 w 3504293"/>
              <a:gd name="connsiteY18" fmla="*/ 401782 h 528962"/>
              <a:gd name="connsiteX19" fmla="*/ 2830708 w 3504293"/>
              <a:gd name="connsiteY19" fmla="*/ 374073 h 528962"/>
              <a:gd name="connsiteX20" fmla="*/ 2733726 w 3504293"/>
              <a:gd name="connsiteY20" fmla="*/ 346364 h 528962"/>
              <a:gd name="connsiteX21" fmla="*/ 1528381 w 3504293"/>
              <a:gd name="connsiteY21" fmla="*/ 360218 h 528962"/>
              <a:gd name="connsiteX22" fmla="*/ 1445254 w 3504293"/>
              <a:gd name="connsiteY22" fmla="*/ 387927 h 528962"/>
              <a:gd name="connsiteX23" fmla="*/ 1362126 w 3504293"/>
              <a:gd name="connsiteY23" fmla="*/ 401782 h 528962"/>
              <a:gd name="connsiteX24" fmla="*/ 1251290 w 3504293"/>
              <a:gd name="connsiteY24" fmla="*/ 429491 h 528962"/>
              <a:gd name="connsiteX25" fmla="*/ 863363 w 3504293"/>
              <a:gd name="connsiteY25" fmla="*/ 443346 h 528962"/>
              <a:gd name="connsiteX26" fmla="*/ 738672 w 3504293"/>
              <a:gd name="connsiteY26" fmla="*/ 484909 h 528962"/>
              <a:gd name="connsiteX27" fmla="*/ 697108 w 3504293"/>
              <a:gd name="connsiteY27" fmla="*/ 498764 h 528962"/>
              <a:gd name="connsiteX28" fmla="*/ 613981 w 3504293"/>
              <a:gd name="connsiteY28" fmla="*/ 512618 h 528962"/>
              <a:gd name="connsiteX29" fmla="*/ 101363 w 3504293"/>
              <a:gd name="connsiteY29" fmla="*/ 498764 h 528962"/>
              <a:gd name="connsiteX30" fmla="*/ 73654 w 3504293"/>
              <a:gd name="connsiteY30" fmla="*/ 415637 h 528962"/>
              <a:gd name="connsiteX31" fmla="*/ 32090 w 3504293"/>
              <a:gd name="connsiteY31" fmla="*/ 332509 h 528962"/>
              <a:gd name="connsiteX32" fmla="*/ 45945 w 3504293"/>
              <a:gd name="connsiteY32" fmla="*/ 193964 h 5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4293" h="528962">
                <a:moveTo>
                  <a:pt x="45945" y="193964"/>
                </a:moveTo>
                <a:lnTo>
                  <a:pt x="45945" y="193964"/>
                </a:lnTo>
                <a:cubicBezTo>
                  <a:pt x="266793" y="111145"/>
                  <a:pt x="35595" y="186118"/>
                  <a:pt x="336890" y="138546"/>
                </a:cubicBezTo>
                <a:cubicBezTo>
                  <a:pt x="359820" y="134926"/>
                  <a:pt x="442702" y="98291"/>
                  <a:pt x="475436" y="96982"/>
                </a:cubicBezTo>
                <a:cubicBezTo>
                  <a:pt x="687753" y="88489"/>
                  <a:pt x="900309" y="87745"/>
                  <a:pt x="1112745" y="83127"/>
                </a:cubicBezTo>
                <a:cubicBezTo>
                  <a:pt x="1131218" y="78509"/>
                  <a:pt x="1149854" y="74504"/>
                  <a:pt x="1168163" y="69273"/>
                </a:cubicBezTo>
                <a:cubicBezTo>
                  <a:pt x="1214076" y="56155"/>
                  <a:pt x="1224414" y="45086"/>
                  <a:pt x="1278999" y="41564"/>
                </a:cubicBezTo>
                <a:cubicBezTo>
                  <a:pt x="1398911" y="33828"/>
                  <a:pt x="1519144" y="32327"/>
                  <a:pt x="1639217" y="27709"/>
                </a:cubicBezTo>
                <a:cubicBezTo>
                  <a:pt x="1657690" y="23091"/>
                  <a:pt x="1676327" y="19086"/>
                  <a:pt x="1694636" y="13855"/>
                </a:cubicBezTo>
                <a:cubicBezTo>
                  <a:pt x="1708678" y="9843"/>
                  <a:pt x="1721595" y="0"/>
                  <a:pt x="1736199" y="0"/>
                </a:cubicBezTo>
                <a:lnTo>
                  <a:pt x="3218636" y="13855"/>
                </a:lnTo>
                <a:cubicBezTo>
                  <a:pt x="3307810" y="43579"/>
                  <a:pt x="3214378" y="15455"/>
                  <a:pt x="3371036" y="41564"/>
                </a:cubicBezTo>
                <a:cubicBezTo>
                  <a:pt x="3389818" y="44694"/>
                  <a:pt x="3407981" y="50800"/>
                  <a:pt x="3426454" y="55418"/>
                </a:cubicBezTo>
                <a:cubicBezTo>
                  <a:pt x="3435690" y="69273"/>
                  <a:pt x="3441161" y="86580"/>
                  <a:pt x="3454163" y="96982"/>
                </a:cubicBezTo>
                <a:cubicBezTo>
                  <a:pt x="3465567" y="106105"/>
                  <a:pt x="3493796" y="96361"/>
                  <a:pt x="3495726" y="110837"/>
                </a:cubicBezTo>
                <a:cubicBezTo>
                  <a:pt x="3504293" y="175087"/>
                  <a:pt x="3496718" y="241704"/>
                  <a:pt x="3481872" y="304800"/>
                </a:cubicBezTo>
                <a:cubicBezTo>
                  <a:pt x="3477384" y="323873"/>
                  <a:pt x="3455774" y="334335"/>
                  <a:pt x="3440308" y="346364"/>
                </a:cubicBezTo>
                <a:cubicBezTo>
                  <a:pt x="3368850" y="401943"/>
                  <a:pt x="3378328" y="394733"/>
                  <a:pt x="3315617" y="415637"/>
                </a:cubicBezTo>
                <a:cubicBezTo>
                  <a:pt x="3181690" y="411019"/>
                  <a:pt x="3047353" y="413226"/>
                  <a:pt x="2913836" y="401782"/>
                </a:cubicBezTo>
                <a:cubicBezTo>
                  <a:pt x="2884735" y="399288"/>
                  <a:pt x="2858417" y="383310"/>
                  <a:pt x="2830708" y="374073"/>
                </a:cubicBezTo>
                <a:cubicBezTo>
                  <a:pt x="2771071" y="354194"/>
                  <a:pt x="2803325" y="363763"/>
                  <a:pt x="2733726" y="346364"/>
                </a:cubicBezTo>
                <a:cubicBezTo>
                  <a:pt x="2331944" y="350982"/>
                  <a:pt x="1929980" y="347263"/>
                  <a:pt x="1528381" y="360218"/>
                </a:cubicBezTo>
                <a:cubicBezTo>
                  <a:pt x="1499188" y="361160"/>
                  <a:pt x="1474064" y="383125"/>
                  <a:pt x="1445254" y="387927"/>
                </a:cubicBezTo>
                <a:cubicBezTo>
                  <a:pt x="1417545" y="392545"/>
                  <a:pt x="1389594" y="395896"/>
                  <a:pt x="1362126" y="401782"/>
                </a:cubicBezTo>
                <a:cubicBezTo>
                  <a:pt x="1324889" y="409761"/>
                  <a:pt x="1289348" y="428132"/>
                  <a:pt x="1251290" y="429491"/>
                </a:cubicBezTo>
                <a:lnTo>
                  <a:pt x="863363" y="443346"/>
                </a:lnTo>
                <a:lnTo>
                  <a:pt x="738672" y="484909"/>
                </a:lnTo>
                <a:cubicBezTo>
                  <a:pt x="724817" y="489527"/>
                  <a:pt x="711513" y="496363"/>
                  <a:pt x="697108" y="498764"/>
                </a:cubicBezTo>
                <a:lnTo>
                  <a:pt x="613981" y="512618"/>
                </a:lnTo>
                <a:cubicBezTo>
                  <a:pt x="443108" y="508000"/>
                  <a:pt x="269609" y="528962"/>
                  <a:pt x="101363" y="498764"/>
                </a:cubicBezTo>
                <a:cubicBezTo>
                  <a:pt x="72615" y="493604"/>
                  <a:pt x="82890" y="443346"/>
                  <a:pt x="73654" y="415637"/>
                </a:cubicBezTo>
                <a:cubicBezTo>
                  <a:pt x="54534" y="358277"/>
                  <a:pt x="67899" y="386223"/>
                  <a:pt x="32090" y="332509"/>
                </a:cubicBezTo>
                <a:cubicBezTo>
                  <a:pt x="0" y="236238"/>
                  <a:pt x="43636" y="217055"/>
                  <a:pt x="45945" y="193964"/>
                </a:cubicBezTo>
                <a:close/>
              </a:path>
            </a:pathLst>
          </a:custGeom>
          <a:solidFill>
            <a:srgbClr val="D6A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Рисунок 99" descr="MD301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110"/>
          <a:stretch>
            <a:fillRect/>
          </a:stretch>
        </p:blipFill>
        <p:spPr>
          <a:xfrm>
            <a:off x="3857619" y="5715016"/>
            <a:ext cx="1056641" cy="1142984"/>
          </a:xfrm>
          <a:prstGeom prst="rect">
            <a:avLst/>
          </a:prstGeom>
        </p:spPr>
      </p:pic>
      <p:sp>
        <p:nvSpPr>
          <p:cNvPr id="101" name="Облако 100"/>
          <p:cNvSpPr/>
          <p:nvPr/>
        </p:nvSpPr>
        <p:spPr>
          <a:xfrm>
            <a:off x="6357950" y="5857892"/>
            <a:ext cx="1643074" cy="714380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выбор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pSp>
        <p:nvGrpSpPr>
          <p:cNvPr id="102" name="Группа 101"/>
          <p:cNvGrpSpPr/>
          <p:nvPr/>
        </p:nvGrpSpPr>
        <p:grpSpPr>
          <a:xfrm>
            <a:off x="5572132" y="0"/>
            <a:ext cx="3571868" cy="5715016"/>
            <a:chOff x="5572132" y="0"/>
            <a:chExt cx="3571868" cy="5929330"/>
          </a:xfrm>
        </p:grpSpPr>
        <p:grpSp>
          <p:nvGrpSpPr>
            <p:cNvPr id="103" name="Группа 39"/>
            <p:cNvGrpSpPr/>
            <p:nvPr/>
          </p:nvGrpSpPr>
          <p:grpSpPr>
            <a:xfrm>
              <a:off x="5572132" y="0"/>
              <a:ext cx="3571868" cy="5929330"/>
              <a:chOff x="5572132" y="0"/>
              <a:chExt cx="3571868" cy="5929330"/>
            </a:xfrm>
          </p:grpSpPr>
          <p:pic>
            <p:nvPicPr>
              <p:cNvPr id="105" name="Picture 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572132" y="0"/>
                <a:ext cx="3571868" cy="5929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6" name="Прямоугольник 105"/>
              <p:cNvSpPr/>
              <p:nvPr/>
            </p:nvSpPr>
            <p:spPr>
              <a:xfrm>
                <a:off x="5756365" y="1450772"/>
                <a:ext cx="3195882" cy="9461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4" name="TextBox 103"/>
            <p:cNvSpPr txBox="1"/>
            <p:nvPr/>
          </p:nvSpPr>
          <p:spPr>
            <a:xfrm>
              <a:off x="5730994" y="1470183"/>
              <a:ext cx="3357586" cy="1245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Какое из чисел </a:t>
              </a:r>
              <a:r>
                <a:rPr lang="ru-RU" sz="2400" b="1" dirty="0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1, 2, 3,4</a:t>
              </a:r>
            </a:p>
            <a:p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является корнем уравнения </a:t>
              </a:r>
              <a:r>
                <a:rPr lang="ru-RU" sz="2400" b="1" dirty="0" err="1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х</a:t>
              </a:r>
              <a:r>
                <a:rPr lang="ru-RU" sz="2400" b="1" dirty="0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 · </a:t>
              </a:r>
              <a:r>
                <a:rPr lang="ru-RU" sz="2400" b="1" dirty="0" err="1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х</a:t>
              </a:r>
              <a:r>
                <a:rPr lang="ru-RU" sz="2400" b="1" dirty="0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 </a:t>
              </a:r>
              <a:r>
                <a:rPr lang="ru-RU" sz="2400" b="1" dirty="0" smtClean="0">
                  <a:solidFill>
                    <a:srgbClr val="803D06"/>
                  </a:solidFill>
                  <a:cs typeface="Times New Roman" pitchFamily="18" charset="0"/>
                </a:rPr>
                <a:t>= </a:t>
              </a:r>
              <a:r>
                <a:rPr lang="ru-RU" sz="2400" b="1" dirty="0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4х</a:t>
              </a:r>
              <a:r>
                <a:rPr lang="ru-RU" sz="2400" b="1" dirty="0" smtClean="0">
                  <a:solidFill>
                    <a:srgbClr val="803D06"/>
                  </a:solidFill>
                  <a:cs typeface="Times New Roman" pitchFamily="18" charset="0"/>
                </a:rPr>
                <a:t> – </a:t>
              </a:r>
              <a:r>
                <a:rPr lang="ru-RU" sz="2400" b="1" dirty="0" smtClean="0">
                  <a:solidFill>
                    <a:srgbClr val="803D06"/>
                  </a:solidFill>
                  <a:latin typeface="Times New Roman Math" pitchFamily="18" charset="0"/>
                  <a:cs typeface="Times New Roman Math" pitchFamily="18" charset="0"/>
                </a:rPr>
                <a:t>4</a:t>
              </a:r>
              <a:r>
                <a:rPr lang="ru-RU" sz="24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 Math" pitchFamily="18" charset="0"/>
                  <a:cs typeface="Times New Roman Math" pitchFamily="18" charset="0"/>
                </a:rPr>
                <a:t>?</a:t>
              </a:r>
              <a:r>
                <a:rPr lang="ru-RU" sz="2400" b="1" dirty="0" smtClean="0">
                  <a:solidFill>
                    <a:srgbClr val="803D06"/>
                  </a:solidFill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107" name="Кольцо 106"/>
          <p:cNvSpPr/>
          <p:nvPr/>
        </p:nvSpPr>
        <p:spPr>
          <a:xfrm>
            <a:off x="5929322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8" name="Кольцо 107"/>
          <p:cNvSpPr/>
          <p:nvPr/>
        </p:nvSpPr>
        <p:spPr>
          <a:xfrm>
            <a:off x="7572396" y="2786058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9" name="Кольцо 108"/>
          <p:cNvSpPr/>
          <p:nvPr/>
        </p:nvSpPr>
        <p:spPr>
          <a:xfrm>
            <a:off x="7572396" y="4244691"/>
            <a:ext cx="1214446" cy="1214446"/>
          </a:xfrm>
          <a:prstGeom prst="donut">
            <a:avLst>
              <a:gd name="adj" fmla="val 16312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0" name="Кольцо 109"/>
          <p:cNvSpPr/>
          <p:nvPr/>
        </p:nvSpPr>
        <p:spPr>
          <a:xfrm>
            <a:off x="5929322" y="4214818"/>
            <a:ext cx="1214446" cy="1214446"/>
          </a:xfrm>
          <a:prstGeom prst="donut">
            <a:avLst>
              <a:gd name="adj" fmla="val 16312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1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000760" y="785794"/>
            <a:ext cx="304800" cy="304800"/>
          </a:xfrm>
          <a:prstGeom prst="rect">
            <a:avLst/>
          </a:prstGeom>
        </p:spPr>
      </p:pic>
      <p:pic>
        <p:nvPicPr>
          <p:cNvPr id="112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6429388" y="928670"/>
            <a:ext cx="304800" cy="304800"/>
          </a:xfrm>
          <a:prstGeom prst="rect">
            <a:avLst/>
          </a:prstGeom>
        </p:spPr>
      </p:pic>
      <p:pic>
        <p:nvPicPr>
          <p:cNvPr id="113" name="MS900074704[2].wav">
            <a:hlinkClick r:id="" action="ppaction://media"/>
          </p:cNvPr>
          <p:cNvPicPr>
            <a:picLocks noRot="1" noChangeAspect="1"/>
          </p:cNvPicPr>
          <p:nvPr>
            <a:wavAudioFile r:embed="rId1" name="MS900074704[2].wav"/>
          </p:nvPr>
        </p:nvPicPr>
        <p:blipFill>
          <a:blip r:embed="rId14" cstate="print"/>
          <a:stretch>
            <a:fillRect/>
          </a:stretch>
        </p:blipFill>
        <p:spPr>
          <a:xfrm>
            <a:off x="8501090" y="642918"/>
            <a:ext cx="304800" cy="304800"/>
          </a:xfrm>
          <a:prstGeom prst="rect">
            <a:avLst/>
          </a:prstGeom>
        </p:spPr>
      </p:pic>
      <p:pic>
        <p:nvPicPr>
          <p:cNvPr id="114" name="aplodisments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8643966" y="928670"/>
            <a:ext cx="304800" cy="304800"/>
          </a:xfrm>
          <a:prstGeom prst="rect">
            <a:avLst/>
          </a:prstGeom>
        </p:spPr>
      </p:pic>
      <p:pic>
        <p:nvPicPr>
          <p:cNvPr id="115" name="Рисунок 114" descr="сканирование0008.jpg"/>
          <p:cNvPicPr>
            <a:picLocks noChangeAspect="1"/>
          </p:cNvPicPr>
          <p:nvPr/>
        </p:nvPicPr>
        <p:blipFill>
          <a:blip r:embed="rId22" cstate="print">
            <a:lum contrast="10000"/>
          </a:blip>
          <a:srcRect/>
          <a:stretch>
            <a:fillRect/>
          </a:stretch>
        </p:blipFill>
        <p:spPr>
          <a:xfrm>
            <a:off x="0" y="0"/>
            <a:ext cx="5632704" cy="5715016"/>
          </a:xfrm>
          <a:prstGeom prst="rect">
            <a:avLst/>
          </a:prstGeom>
        </p:spPr>
      </p:pic>
      <p:sp>
        <p:nvSpPr>
          <p:cNvPr id="116" name="Полилиния 115"/>
          <p:cNvSpPr/>
          <p:nvPr/>
        </p:nvSpPr>
        <p:spPr>
          <a:xfrm rot="21280040">
            <a:off x="1094299" y="300097"/>
            <a:ext cx="3413556" cy="648772"/>
          </a:xfrm>
          <a:custGeom>
            <a:avLst/>
            <a:gdLst>
              <a:gd name="connsiteX0" fmla="*/ 45945 w 3504293"/>
              <a:gd name="connsiteY0" fmla="*/ 193964 h 528962"/>
              <a:gd name="connsiteX1" fmla="*/ 45945 w 3504293"/>
              <a:gd name="connsiteY1" fmla="*/ 193964 h 528962"/>
              <a:gd name="connsiteX2" fmla="*/ 336890 w 3504293"/>
              <a:gd name="connsiteY2" fmla="*/ 138546 h 528962"/>
              <a:gd name="connsiteX3" fmla="*/ 475436 w 3504293"/>
              <a:gd name="connsiteY3" fmla="*/ 96982 h 528962"/>
              <a:gd name="connsiteX4" fmla="*/ 1112745 w 3504293"/>
              <a:gd name="connsiteY4" fmla="*/ 83127 h 528962"/>
              <a:gd name="connsiteX5" fmla="*/ 1168163 w 3504293"/>
              <a:gd name="connsiteY5" fmla="*/ 69273 h 528962"/>
              <a:gd name="connsiteX6" fmla="*/ 1278999 w 3504293"/>
              <a:gd name="connsiteY6" fmla="*/ 41564 h 528962"/>
              <a:gd name="connsiteX7" fmla="*/ 1639217 w 3504293"/>
              <a:gd name="connsiteY7" fmla="*/ 27709 h 528962"/>
              <a:gd name="connsiteX8" fmla="*/ 1694636 w 3504293"/>
              <a:gd name="connsiteY8" fmla="*/ 13855 h 528962"/>
              <a:gd name="connsiteX9" fmla="*/ 1736199 w 3504293"/>
              <a:gd name="connsiteY9" fmla="*/ 0 h 528962"/>
              <a:gd name="connsiteX10" fmla="*/ 3218636 w 3504293"/>
              <a:gd name="connsiteY10" fmla="*/ 13855 h 528962"/>
              <a:gd name="connsiteX11" fmla="*/ 3371036 w 3504293"/>
              <a:gd name="connsiteY11" fmla="*/ 41564 h 528962"/>
              <a:gd name="connsiteX12" fmla="*/ 3426454 w 3504293"/>
              <a:gd name="connsiteY12" fmla="*/ 55418 h 528962"/>
              <a:gd name="connsiteX13" fmla="*/ 3454163 w 3504293"/>
              <a:gd name="connsiteY13" fmla="*/ 96982 h 528962"/>
              <a:gd name="connsiteX14" fmla="*/ 3495726 w 3504293"/>
              <a:gd name="connsiteY14" fmla="*/ 110837 h 528962"/>
              <a:gd name="connsiteX15" fmla="*/ 3481872 w 3504293"/>
              <a:gd name="connsiteY15" fmla="*/ 304800 h 528962"/>
              <a:gd name="connsiteX16" fmla="*/ 3440308 w 3504293"/>
              <a:gd name="connsiteY16" fmla="*/ 346364 h 528962"/>
              <a:gd name="connsiteX17" fmla="*/ 3315617 w 3504293"/>
              <a:gd name="connsiteY17" fmla="*/ 415637 h 528962"/>
              <a:gd name="connsiteX18" fmla="*/ 2913836 w 3504293"/>
              <a:gd name="connsiteY18" fmla="*/ 401782 h 528962"/>
              <a:gd name="connsiteX19" fmla="*/ 2830708 w 3504293"/>
              <a:gd name="connsiteY19" fmla="*/ 374073 h 528962"/>
              <a:gd name="connsiteX20" fmla="*/ 2733726 w 3504293"/>
              <a:gd name="connsiteY20" fmla="*/ 346364 h 528962"/>
              <a:gd name="connsiteX21" fmla="*/ 1528381 w 3504293"/>
              <a:gd name="connsiteY21" fmla="*/ 360218 h 528962"/>
              <a:gd name="connsiteX22" fmla="*/ 1445254 w 3504293"/>
              <a:gd name="connsiteY22" fmla="*/ 387927 h 528962"/>
              <a:gd name="connsiteX23" fmla="*/ 1362126 w 3504293"/>
              <a:gd name="connsiteY23" fmla="*/ 401782 h 528962"/>
              <a:gd name="connsiteX24" fmla="*/ 1251290 w 3504293"/>
              <a:gd name="connsiteY24" fmla="*/ 429491 h 528962"/>
              <a:gd name="connsiteX25" fmla="*/ 863363 w 3504293"/>
              <a:gd name="connsiteY25" fmla="*/ 443346 h 528962"/>
              <a:gd name="connsiteX26" fmla="*/ 738672 w 3504293"/>
              <a:gd name="connsiteY26" fmla="*/ 484909 h 528962"/>
              <a:gd name="connsiteX27" fmla="*/ 697108 w 3504293"/>
              <a:gd name="connsiteY27" fmla="*/ 498764 h 528962"/>
              <a:gd name="connsiteX28" fmla="*/ 613981 w 3504293"/>
              <a:gd name="connsiteY28" fmla="*/ 512618 h 528962"/>
              <a:gd name="connsiteX29" fmla="*/ 101363 w 3504293"/>
              <a:gd name="connsiteY29" fmla="*/ 498764 h 528962"/>
              <a:gd name="connsiteX30" fmla="*/ 73654 w 3504293"/>
              <a:gd name="connsiteY30" fmla="*/ 415637 h 528962"/>
              <a:gd name="connsiteX31" fmla="*/ 32090 w 3504293"/>
              <a:gd name="connsiteY31" fmla="*/ 332509 h 528962"/>
              <a:gd name="connsiteX32" fmla="*/ 45945 w 3504293"/>
              <a:gd name="connsiteY32" fmla="*/ 193964 h 5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4293" h="528962">
                <a:moveTo>
                  <a:pt x="45945" y="193964"/>
                </a:moveTo>
                <a:lnTo>
                  <a:pt x="45945" y="193964"/>
                </a:lnTo>
                <a:cubicBezTo>
                  <a:pt x="266793" y="111145"/>
                  <a:pt x="35595" y="186118"/>
                  <a:pt x="336890" y="138546"/>
                </a:cubicBezTo>
                <a:cubicBezTo>
                  <a:pt x="359820" y="134926"/>
                  <a:pt x="442702" y="98291"/>
                  <a:pt x="475436" y="96982"/>
                </a:cubicBezTo>
                <a:cubicBezTo>
                  <a:pt x="687753" y="88489"/>
                  <a:pt x="900309" y="87745"/>
                  <a:pt x="1112745" y="83127"/>
                </a:cubicBezTo>
                <a:cubicBezTo>
                  <a:pt x="1131218" y="78509"/>
                  <a:pt x="1149854" y="74504"/>
                  <a:pt x="1168163" y="69273"/>
                </a:cubicBezTo>
                <a:cubicBezTo>
                  <a:pt x="1214076" y="56155"/>
                  <a:pt x="1224414" y="45086"/>
                  <a:pt x="1278999" y="41564"/>
                </a:cubicBezTo>
                <a:cubicBezTo>
                  <a:pt x="1398911" y="33828"/>
                  <a:pt x="1519144" y="32327"/>
                  <a:pt x="1639217" y="27709"/>
                </a:cubicBezTo>
                <a:cubicBezTo>
                  <a:pt x="1657690" y="23091"/>
                  <a:pt x="1676327" y="19086"/>
                  <a:pt x="1694636" y="13855"/>
                </a:cubicBezTo>
                <a:cubicBezTo>
                  <a:pt x="1708678" y="9843"/>
                  <a:pt x="1721595" y="0"/>
                  <a:pt x="1736199" y="0"/>
                </a:cubicBezTo>
                <a:lnTo>
                  <a:pt x="3218636" y="13855"/>
                </a:lnTo>
                <a:cubicBezTo>
                  <a:pt x="3307810" y="43579"/>
                  <a:pt x="3214378" y="15455"/>
                  <a:pt x="3371036" y="41564"/>
                </a:cubicBezTo>
                <a:cubicBezTo>
                  <a:pt x="3389818" y="44694"/>
                  <a:pt x="3407981" y="50800"/>
                  <a:pt x="3426454" y="55418"/>
                </a:cubicBezTo>
                <a:cubicBezTo>
                  <a:pt x="3435690" y="69273"/>
                  <a:pt x="3441161" y="86580"/>
                  <a:pt x="3454163" y="96982"/>
                </a:cubicBezTo>
                <a:cubicBezTo>
                  <a:pt x="3465567" y="106105"/>
                  <a:pt x="3493796" y="96361"/>
                  <a:pt x="3495726" y="110837"/>
                </a:cubicBezTo>
                <a:cubicBezTo>
                  <a:pt x="3504293" y="175087"/>
                  <a:pt x="3496718" y="241704"/>
                  <a:pt x="3481872" y="304800"/>
                </a:cubicBezTo>
                <a:cubicBezTo>
                  <a:pt x="3477384" y="323873"/>
                  <a:pt x="3455774" y="334335"/>
                  <a:pt x="3440308" y="346364"/>
                </a:cubicBezTo>
                <a:cubicBezTo>
                  <a:pt x="3368850" y="401943"/>
                  <a:pt x="3378328" y="394733"/>
                  <a:pt x="3315617" y="415637"/>
                </a:cubicBezTo>
                <a:cubicBezTo>
                  <a:pt x="3181690" y="411019"/>
                  <a:pt x="3047353" y="413226"/>
                  <a:pt x="2913836" y="401782"/>
                </a:cubicBezTo>
                <a:cubicBezTo>
                  <a:pt x="2884735" y="399288"/>
                  <a:pt x="2858417" y="383310"/>
                  <a:pt x="2830708" y="374073"/>
                </a:cubicBezTo>
                <a:cubicBezTo>
                  <a:pt x="2771071" y="354194"/>
                  <a:pt x="2803325" y="363763"/>
                  <a:pt x="2733726" y="346364"/>
                </a:cubicBezTo>
                <a:cubicBezTo>
                  <a:pt x="2331944" y="350982"/>
                  <a:pt x="1929980" y="347263"/>
                  <a:pt x="1528381" y="360218"/>
                </a:cubicBezTo>
                <a:cubicBezTo>
                  <a:pt x="1499188" y="361160"/>
                  <a:pt x="1474064" y="383125"/>
                  <a:pt x="1445254" y="387927"/>
                </a:cubicBezTo>
                <a:cubicBezTo>
                  <a:pt x="1417545" y="392545"/>
                  <a:pt x="1389594" y="395896"/>
                  <a:pt x="1362126" y="401782"/>
                </a:cubicBezTo>
                <a:cubicBezTo>
                  <a:pt x="1324889" y="409761"/>
                  <a:pt x="1289348" y="428132"/>
                  <a:pt x="1251290" y="429491"/>
                </a:cubicBezTo>
                <a:lnTo>
                  <a:pt x="863363" y="443346"/>
                </a:lnTo>
                <a:lnTo>
                  <a:pt x="738672" y="484909"/>
                </a:lnTo>
                <a:cubicBezTo>
                  <a:pt x="724817" y="489527"/>
                  <a:pt x="711513" y="496363"/>
                  <a:pt x="697108" y="498764"/>
                </a:cubicBezTo>
                <a:lnTo>
                  <a:pt x="613981" y="512618"/>
                </a:lnTo>
                <a:cubicBezTo>
                  <a:pt x="443108" y="508000"/>
                  <a:pt x="269609" y="528962"/>
                  <a:pt x="101363" y="498764"/>
                </a:cubicBezTo>
                <a:cubicBezTo>
                  <a:pt x="72615" y="493604"/>
                  <a:pt x="82890" y="443346"/>
                  <a:pt x="73654" y="415637"/>
                </a:cubicBezTo>
                <a:cubicBezTo>
                  <a:pt x="54534" y="358277"/>
                  <a:pt x="67899" y="386223"/>
                  <a:pt x="32090" y="332509"/>
                </a:cubicBezTo>
                <a:cubicBezTo>
                  <a:pt x="0" y="236238"/>
                  <a:pt x="43636" y="217055"/>
                  <a:pt x="45945" y="193964"/>
                </a:cubicBezTo>
                <a:close/>
              </a:path>
            </a:pathLst>
          </a:custGeom>
          <a:solidFill>
            <a:srgbClr val="D6A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7" name="Рисунок 116" descr="1994_1.gif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4929190" y="5643574"/>
            <a:ext cx="1285884" cy="1285884"/>
          </a:xfrm>
          <a:prstGeom prst="rect">
            <a:avLst/>
          </a:prstGeom>
        </p:spPr>
      </p:pic>
      <p:pic>
        <p:nvPicPr>
          <p:cNvPr id="121" name="Рисунок 120" descr="knopka.jpg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>
          <a:xfrm>
            <a:off x="8415365" y="5817093"/>
            <a:ext cx="728635" cy="104090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3" name="Управляющая кнопка: настраиваемая 122">
            <a:hlinkClick r:id="" action="ppaction://hlinkshowjump?jump=endshow" highlightClick="1"/>
          </p:cNvPr>
          <p:cNvSpPr/>
          <p:nvPr/>
        </p:nvSpPr>
        <p:spPr>
          <a:xfrm>
            <a:off x="8501090" y="5899457"/>
            <a:ext cx="541631" cy="857256"/>
          </a:xfrm>
          <a:prstGeom prst="actionButtonBlank">
            <a:avLst/>
          </a:prstGeom>
          <a:solidFill>
            <a:srgbClr val="FF0000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showWhenStopped="0"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72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724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724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5904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72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724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724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590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showWhenStopped="0">
                <p:cTn id="1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showWhenStopped="0"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1724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5904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724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9" dur="1724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audio>
              <p:cMediaNode showWhenStopped="0">
                <p:cTn id="2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showWhenStopped="0">
                <p:cTn id="2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showWhenStopped="0">
                <p:cTn id="2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 showWhenStopped="0">
                <p:cTn id="2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9" dur="1724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724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9" dur="1724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4" dur="590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showWhenStopped="0">
                <p:cTn id="2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2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 showWhenStopped="0">
                <p:cTn id="2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0" dur="5904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1" dur="1724" fill="hold"/>
                                        <p:tgtEl>
                                          <p:spTgt spid="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6" dur="1724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5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8" fill="hold">
                      <p:stCondLst>
                        <p:cond delay="0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1" dur="1724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audio>
              <p:cMediaNode showWhenStopped="0">
                <p:cTn id="3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showWhenStopped="0">
                <p:cTn id="3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showWhenStopped="0">
                <p:cTn id="3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"/>
                </p:tgtEl>
              </p:cMediaNode>
            </p:audio>
            <p:audio>
              <p:cMediaNode vol="80000" showWhenStopped="0">
                <p:cTn id="3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  <p:seq concurrent="1" nextAc="seek">
              <p:cTn id="3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7" fill="hold">
                      <p:stCondLst>
                        <p:cond delay="0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93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4" fill="hold">
                      <p:stCondLst>
                        <p:cond delay="0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60" grpId="0"/>
      <p:bldP spid="63" grpId="0" animBg="1"/>
      <p:bldP spid="63" grpId="1" animBg="1"/>
      <p:bldP spid="63" grpId="2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7" grpId="0" animBg="1"/>
      <p:bldP spid="47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80" grpId="0" animBg="1"/>
      <p:bldP spid="80" grpId="1" animBg="1"/>
      <p:bldP spid="80" grpId="2" animBg="1"/>
      <p:bldP spid="83" grpId="2" animBg="1"/>
      <p:bldP spid="83" grpId="3" animBg="1"/>
      <p:bldP spid="84" grpId="0" animBg="1"/>
      <p:bldP spid="84" grpId="1" animBg="1"/>
      <p:bldP spid="84" grpId="2" animBg="1"/>
      <p:bldP spid="90" grpId="0" animBg="1"/>
      <p:bldP spid="90" grpId="1" animBg="1"/>
      <p:bldP spid="91" grpId="0" animBg="1"/>
      <p:bldP spid="92" grpId="0" animBg="1"/>
      <p:bldP spid="93" grpId="0" animBg="1"/>
      <p:bldP spid="99" grpId="0" animBg="1"/>
      <p:bldP spid="99" grpId="1" animBg="1"/>
      <p:bldP spid="99" grpId="2" animBg="1"/>
      <p:bldP spid="101" grpId="0" animBg="1"/>
      <p:bldP spid="101" grpId="1" animBg="1"/>
      <p:bldP spid="101" grpId="2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6" grpId="0" animBg="1"/>
      <p:bldP spid="1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bo 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285720" y="75740"/>
            <a:ext cx="8840771" cy="6782260"/>
            <a:chOff x="857224" y="75740"/>
            <a:chExt cx="7643866" cy="4639144"/>
          </a:xfrm>
          <a:solidFill>
            <a:schemeClr val="bg1">
              <a:lumMod val="95000"/>
            </a:schemeClr>
          </a:solidFill>
        </p:grpSpPr>
        <p:sp>
          <p:nvSpPr>
            <p:cNvPr id="5" name="Выноска-облако 4"/>
            <p:cNvSpPr/>
            <p:nvPr/>
          </p:nvSpPr>
          <p:spPr>
            <a:xfrm>
              <a:off x="857224" y="75740"/>
              <a:ext cx="7643866" cy="4639144"/>
            </a:xfrm>
            <a:prstGeom prst="cloudCallout">
              <a:avLst>
                <a:gd name="adj1" fmla="val -38665"/>
                <a:gd name="adj2" fmla="val 339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822011" y="281224"/>
              <a:ext cx="3211852" cy="273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Ресурсы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899592" y="1196752"/>
            <a:ext cx="764386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</a:rPr>
              <a:t>            Картинки на слайдах 2-5 сканированы с детской рекламной брошюры «Медвежонок </a:t>
            </a:r>
            <a:r>
              <a:rPr lang="ru-RU" sz="2000" dirty="0" err="1" smtClean="0">
                <a:solidFill>
                  <a:prstClr val="black"/>
                </a:solidFill>
              </a:rPr>
              <a:t>Барни</a:t>
            </a:r>
            <a:r>
              <a:rPr lang="ru-RU" sz="2000" dirty="0" smtClean="0">
                <a:solidFill>
                  <a:prstClr val="black"/>
                </a:solidFill>
              </a:rPr>
              <a:t> в </a:t>
            </a:r>
            <a:r>
              <a:rPr lang="ru-RU" sz="2000" dirty="0" err="1" smtClean="0">
                <a:solidFill>
                  <a:prstClr val="black"/>
                </a:solidFill>
              </a:rPr>
              <a:t>Шоколатии</a:t>
            </a:r>
            <a:r>
              <a:rPr lang="ru-RU" sz="2000" dirty="0" smtClean="0">
                <a:solidFill>
                  <a:prstClr val="black"/>
                </a:solidFill>
              </a:rPr>
              <a:t>» (подарочное приложение к печенью);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000" u="sng" dirty="0" smtClean="0">
                <a:hlinkClick r:id="rId3"/>
              </a:rPr>
              <a:t>http://www.foliantorel.ru/img/products/documents/full_size/document_sport_69.jpg</a:t>
            </a:r>
            <a:r>
              <a:rPr lang="ru-RU" sz="2000" dirty="0" smtClean="0"/>
              <a:t>  спортивная грамота;</a:t>
            </a:r>
          </a:p>
          <a:p>
            <a:r>
              <a:rPr lang="ru-RU" sz="2000" u="sng" dirty="0" smtClean="0">
                <a:hlinkClick r:id="rId4"/>
              </a:rPr>
              <a:t>http://nagrada-kiev.com.ua/img/medali/MD301.jpg</a:t>
            </a:r>
            <a:r>
              <a:rPr lang="ru-RU" sz="2000" dirty="0" smtClean="0"/>
              <a:t> медаль</a:t>
            </a:r>
          </a:p>
          <a:p>
            <a:r>
              <a:rPr lang="ru-RU" sz="2000" u="sng" dirty="0" smtClean="0">
                <a:hlinkClick r:id="rId5"/>
              </a:rPr>
              <a:t>http://sports-nn.narod.ru/Medal/Winter/1994_1.gif</a:t>
            </a:r>
            <a:r>
              <a:rPr lang="ru-RU" sz="2000" dirty="0" smtClean="0"/>
              <a:t>  медаль</a:t>
            </a:r>
          </a:p>
          <a:p>
            <a:r>
              <a:rPr lang="ru-RU" sz="2000" u="sng" dirty="0" smtClean="0">
                <a:hlinkClick r:id="rId6"/>
              </a:rPr>
              <a:t>http://nagrada-info.narod.ru/w98.jpg</a:t>
            </a:r>
            <a:r>
              <a:rPr lang="ru-RU" sz="2000" dirty="0" smtClean="0"/>
              <a:t> медаль</a:t>
            </a:r>
          </a:p>
          <a:p>
            <a:r>
              <a:rPr lang="en-US" sz="2000" dirty="0" smtClean="0">
                <a:hlinkClick r:id="rId7"/>
              </a:rPr>
              <a:t>http://www.noc.by/imgs/medal/2000s_medal_b2.jpg</a:t>
            </a:r>
            <a:r>
              <a:rPr lang="ru-RU" sz="2000" dirty="0" smtClean="0"/>
              <a:t> медаль</a:t>
            </a:r>
          </a:p>
          <a:p>
            <a:r>
              <a:rPr lang="en-US" sz="2000" dirty="0" smtClean="0">
                <a:hlinkClick r:id="rId8"/>
              </a:rPr>
              <a:t>http://images.beijing2008.cn/20070529/Img214083214.jpg</a:t>
            </a:r>
            <a:r>
              <a:rPr lang="ru-RU" sz="2000" dirty="0" smtClean="0"/>
              <a:t> медаль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2000" dirty="0" smtClean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43711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img-fotki.yandex.ru/get/4507/medvezhonok-barny.0/0_59a73_2cb357b_L</a:t>
            </a:r>
            <a:r>
              <a:rPr lang="en-US" dirty="0" smtClean="0"/>
              <a:t>   </a:t>
            </a:r>
            <a:r>
              <a:rPr lang="ru-RU" dirty="0" err="1" smtClean="0"/>
              <a:t>Барни</a:t>
            </a:r>
            <a:r>
              <a:rPr lang="ru-RU" dirty="0" smtClean="0"/>
              <a:t> на вертолете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</TotalTime>
  <Words>252</Words>
  <Application>Microsoft Office PowerPoint</Application>
  <PresentationFormat>Экран (4:3)</PresentationFormat>
  <Paragraphs>56</Paragraphs>
  <Slides>3</Slides>
  <Notes>0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Тема1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162</cp:revision>
  <dcterms:modified xsi:type="dcterms:W3CDTF">2011-11-27T13:37:57Z</dcterms:modified>
</cp:coreProperties>
</file>